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7" r:id="rId4"/>
    <p:sldId id="305" r:id="rId5"/>
    <p:sldId id="306" r:id="rId6"/>
    <p:sldId id="293" r:id="rId7"/>
    <p:sldId id="307" r:id="rId8"/>
    <p:sldId id="308" r:id="rId9"/>
    <p:sldId id="310" r:id="rId10"/>
    <p:sldId id="309" r:id="rId11"/>
    <p:sldId id="311" r:id="rId12"/>
    <p:sldId id="312" r:id="rId13"/>
    <p:sldId id="313" r:id="rId14"/>
    <p:sldId id="314" r:id="rId15"/>
    <p:sldId id="315" r:id="rId16"/>
    <p:sldId id="316" r:id="rId17"/>
    <p:sldId id="318" r:id="rId18"/>
    <p:sldId id="319" r:id="rId19"/>
    <p:sldId id="321" r:id="rId20"/>
    <p:sldId id="320" r:id="rId21"/>
    <p:sldId id="301" r:id="rId22"/>
    <p:sldId id="304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4F4C1-CAE9-4018-A728-FEF5B3BF4BC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E98B6E-12CC-4C82-9987-B665E0C6746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1848. godine diljem Europe izbile revolucije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C3886-ADA0-4C73-93BB-2D6B6EB96AF8}" type="parTrans" cxnId="{4F5345A0-D841-4E4E-A861-56230530C810}">
      <dgm:prSet/>
      <dgm:spPr/>
      <dgm:t>
        <a:bodyPr/>
        <a:lstStyle/>
        <a:p>
          <a:endParaRPr lang="en-US"/>
        </a:p>
      </dgm:t>
    </dgm:pt>
    <dgm:pt modelId="{379DF90A-3451-41D2-B5DB-CD0DEB1EEF91}" type="sibTrans" cxnId="{4F5345A0-D841-4E4E-A861-56230530C810}">
      <dgm:prSet/>
      <dgm:spPr/>
      <dgm:t>
        <a:bodyPr/>
        <a:lstStyle/>
        <a:p>
          <a:endParaRPr lang="en-US"/>
        </a:p>
      </dgm:t>
    </dgm:pt>
    <dgm:pt modelId="{A2B0B45E-3605-4F83-853A-E3662DF2A5A4}">
      <dgm:prSet/>
      <dgm:spPr/>
      <dgm:t>
        <a:bodyPr/>
        <a:lstStyle/>
        <a:p>
          <a:pPr algn="ctr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Ciljevi revolucionara: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F28D2-3644-4954-96F2-DFD2BC2E246D}" type="parTrans" cxnId="{7E100C5C-071A-4393-B435-78BCFF2AB7C0}">
      <dgm:prSet/>
      <dgm:spPr/>
      <dgm:t>
        <a:bodyPr/>
        <a:lstStyle/>
        <a:p>
          <a:endParaRPr lang="en-US"/>
        </a:p>
      </dgm:t>
    </dgm:pt>
    <dgm:pt modelId="{C68D9414-7C84-4D4D-A2DD-29CDC963C9CB}" type="sibTrans" cxnId="{7E100C5C-071A-4393-B435-78BCFF2AB7C0}">
      <dgm:prSet/>
      <dgm:spPr/>
      <dgm:t>
        <a:bodyPr/>
        <a:lstStyle/>
        <a:p>
          <a:endParaRPr lang="en-US"/>
        </a:p>
      </dgm:t>
    </dgm:pt>
    <dgm:pt modelId="{306D04B5-A9C9-4D08-9A76-5C7EB409AABF}" type="pres">
      <dgm:prSet presAssocID="{9CD4F4C1-CAE9-4018-A728-FEF5B3BF4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61E3477-4CCC-44AA-A437-F2C260E1BB6A}" type="pres">
      <dgm:prSet presAssocID="{F8E98B6E-12CC-4C82-9987-B665E0C674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92D51B-C63A-4BED-8B99-BFEDE87A3590}" type="pres">
      <dgm:prSet presAssocID="{379DF90A-3451-41D2-B5DB-CD0DEB1EEF91}" presName="spacer" presStyleCnt="0"/>
      <dgm:spPr/>
    </dgm:pt>
    <dgm:pt modelId="{6E33FDB4-E793-45AD-BDAF-DB99FF39ADC2}" type="pres">
      <dgm:prSet presAssocID="{A2B0B45E-3605-4F83-853A-E3662DF2A5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C94872D-E5EE-4BE6-920C-6A13E780F27E}" type="presOf" srcId="{A2B0B45E-3605-4F83-853A-E3662DF2A5A4}" destId="{6E33FDB4-E793-45AD-BDAF-DB99FF39ADC2}" srcOrd="0" destOrd="0" presId="urn:microsoft.com/office/officeart/2005/8/layout/vList2"/>
    <dgm:cxn modelId="{4F5345A0-D841-4E4E-A861-56230530C810}" srcId="{9CD4F4C1-CAE9-4018-A728-FEF5B3BF4BC1}" destId="{F8E98B6E-12CC-4C82-9987-B665E0C67466}" srcOrd="0" destOrd="0" parTransId="{1B2C3886-ADA0-4C73-93BB-2D6B6EB96AF8}" sibTransId="{379DF90A-3451-41D2-B5DB-CD0DEB1EEF91}"/>
    <dgm:cxn modelId="{7E100C5C-071A-4393-B435-78BCFF2AB7C0}" srcId="{9CD4F4C1-CAE9-4018-A728-FEF5B3BF4BC1}" destId="{A2B0B45E-3605-4F83-853A-E3662DF2A5A4}" srcOrd="1" destOrd="0" parTransId="{BEAF28D2-3644-4954-96F2-DFD2BC2E246D}" sibTransId="{C68D9414-7C84-4D4D-A2DD-29CDC963C9CB}"/>
    <dgm:cxn modelId="{920A25AE-DA21-48F5-8ED3-1AAA244ECF02}" type="presOf" srcId="{9CD4F4C1-CAE9-4018-A728-FEF5B3BF4BC1}" destId="{306D04B5-A9C9-4D08-9A76-5C7EB409AABF}" srcOrd="0" destOrd="0" presId="urn:microsoft.com/office/officeart/2005/8/layout/vList2"/>
    <dgm:cxn modelId="{D942C0E1-5328-4FD8-8FF6-00C70936ED91}" type="presOf" srcId="{F8E98B6E-12CC-4C82-9987-B665E0C67466}" destId="{361E3477-4CCC-44AA-A437-F2C260E1BB6A}" srcOrd="0" destOrd="0" presId="urn:microsoft.com/office/officeart/2005/8/layout/vList2"/>
    <dgm:cxn modelId="{F8379D31-F9D1-48BC-A7CC-822BCA9C74FC}" type="presParOf" srcId="{306D04B5-A9C9-4D08-9A76-5C7EB409AABF}" destId="{361E3477-4CCC-44AA-A437-F2C260E1BB6A}" srcOrd="0" destOrd="0" presId="urn:microsoft.com/office/officeart/2005/8/layout/vList2"/>
    <dgm:cxn modelId="{FB3382A6-2D80-4596-9911-226A16ED51DC}" type="presParOf" srcId="{306D04B5-A9C9-4D08-9A76-5C7EB409AABF}" destId="{4192D51B-C63A-4BED-8B99-BFEDE87A3590}" srcOrd="1" destOrd="0" presId="urn:microsoft.com/office/officeart/2005/8/layout/vList2"/>
    <dgm:cxn modelId="{40721569-CE00-439C-B93F-F9AE587058E1}" type="presParOf" srcId="{306D04B5-A9C9-4D08-9A76-5C7EB409AABF}" destId="{6E33FDB4-E793-45AD-BDAF-DB99FF39AD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29249B-1A0C-49F3-B8D4-3476E23BC85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B2D228-DEF5-44D1-8C2E-7D6DC6F1E992}">
      <dgm:prSet/>
      <dgm:spPr/>
      <dgm:t>
        <a:bodyPr/>
        <a:lstStyle/>
        <a:p>
          <a:pPr algn="just"/>
          <a:r>
            <a:rPr lang="hr-HR" dirty="0"/>
            <a:t>Mađarski revolucionari pod vodstvom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Lajosa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Kossutha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dirty="0"/>
            <a:t>tražili veću samostalnost Ugarske unutar Monarhije</a:t>
          </a:r>
          <a:endParaRPr lang="en-US" dirty="0"/>
        </a:p>
      </dgm:t>
    </dgm:pt>
    <dgm:pt modelId="{AAE185D1-A401-42E4-A85B-7A162106BD8E}" type="parTrans" cxnId="{65D1297B-5153-4EF3-9DFC-DF63493A3EEB}">
      <dgm:prSet/>
      <dgm:spPr/>
      <dgm:t>
        <a:bodyPr/>
        <a:lstStyle/>
        <a:p>
          <a:endParaRPr lang="en-US"/>
        </a:p>
      </dgm:t>
    </dgm:pt>
    <dgm:pt modelId="{A77C5C1D-31F9-4697-9C19-321B41F7A0E3}" type="sibTrans" cxnId="{65D1297B-5153-4EF3-9DFC-DF63493A3EEB}">
      <dgm:prSet/>
      <dgm:spPr/>
      <dgm:t>
        <a:bodyPr/>
        <a:lstStyle/>
        <a:p>
          <a:endParaRPr lang="en-US"/>
        </a:p>
      </dgm:t>
    </dgm:pt>
    <dgm:pt modelId="{D3F56C6B-2995-48A9-967F-70AA35A59D86}">
      <dgm:prSet/>
      <dgm:spPr/>
      <dgm:t>
        <a:bodyPr/>
        <a:lstStyle/>
        <a:p>
          <a:pPr algn="just"/>
          <a:r>
            <a:rPr lang="hr-HR" dirty="0"/>
            <a:t>Istodobno Hrvatima i drugim narodima unutar Monarhije nisu priznavali ta ista prava</a:t>
          </a:r>
          <a:endParaRPr lang="en-US" dirty="0"/>
        </a:p>
      </dgm:t>
    </dgm:pt>
    <dgm:pt modelId="{51800D2D-0953-46CF-833B-E06E89D3F39B}" type="parTrans" cxnId="{6E10EC84-943E-48F8-B41E-381A9FD4C066}">
      <dgm:prSet/>
      <dgm:spPr/>
      <dgm:t>
        <a:bodyPr/>
        <a:lstStyle/>
        <a:p>
          <a:endParaRPr lang="en-US"/>
        </a:p>
      </dgm:t>
    </dgm:pt>
    <dgm:pt modelId="{59FF10E2-1B1C-4306-8BDC-F7B65596E9EC}" type="sibTrans" cxnId="{6E10EC84-943E-48F8-B41E-381A9FD4C066}">
      <dgm:prSet/>
      <dgm:spPr/>
      <dgm:t>
        <a:bodyPr/>
        <a:lstStyle/>
        <a:p>
          <a:endParaRPr lang="en-US"/>
        </a:p>
      </dgm:t>
    </dgm:pt>
    <dgm:pt modelId="{2989F6F6-A93D-47F4-A93B-6EA3C8E309B3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Jesen 1848. godine – rat između Austrije i Ugarske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6A29E-13E7-48E5-8181-11DCEC259458}" type="parTrans" cxnId="{47FC32E5-4EFE-427E-BE60-1C7CDDC9A9F5}">
      <dgm:prSet/>
      <dgm:spPr/>
      <dgm:t>
        <a:bodyPr/>
        <a:lstStyle/>
        <a:p>
          <a:endParaRPr lang="en-US"/>
        </a:p>
      </dgm:t>
    </dgm:pt>
    <dgm:pt modelId="{1D757ACD-1CB2-4A63-A740-0BAD6206DA03}" type="sibTrans" cxnId="{47FC32E5-4EFE-427E-BE60-1C7CDDC9A9F5}">
      <dgm:prSet/>
      <dgm:spPr/>
      <dgm:t>
        <a:bodyPr/>
        <a:lstStyle/>
        <a:p>
          <a:endParaRPr lang="en-US"/>
        </a:p>
      </dgm:t>
    </dgm:pt>
    <dgm:pt modelId="{3AC77758-0281-4511-8BBD-3B3716753537}">
      <dgm:prSet/>
      <dgm:spPr/>
      <dgm:t>
        <a:bodyPr/>
        <a:lstStyle/>
        <a:p>
          <a:pPr algn="just"/>
          <a:r>
            <a:rPr lang="hr-HR" dirty="0"/>
            <a:t>Austriji se u ratu pridružili pripadnici </a:t>
          </a:r>
          <a:r>
            <a:rPr lang="hr-HR" dirty="0" err="1"/>
            <a:t>nemađarskih</a:t>
          </a:r>
          <a:r>
            <a:rPr lang="hr-HR" dirty="0"/>
            <a:t> naroda unutar Monarhije</a:t>
          </a:r>
          <a:endParaRPr lang="en-US" dirty="0"/>
        </a:p>
      </dgm:t>
    </dgm:pt>
    <dgm:pt modelId="{A7727292-FDC7-48FC-BD91-C7A1B072E42F}" type="parTrans" cxnId="{AAAA15EE-F4AA-4B07-843D-73214C235FAA}">
      <dgm:prSet/>
      <dgm:spPr/>
      <dgm:t>
        <a:bodyPr/>
        <a:lstStyle/>
        <a:p>
          <a:endParaRPr lang="en-US"/>
        </a:p>
      </dgm:t>
    </dgm:pt>
    <dgm:pt modelId="{CB70990F-0204-4C90-B28E-8F7C97DC70C6}" type="sibTrans" cxnId="{AAAA15EE-F4AA-4B07-843D-73214C235FAA}">
      <dgm:prSet/>
      <dgm:spPr/>
      <dgm:t>
        <a:bodyPr/>
        <a:lstStyle/>
        <a:p>
          <a:endParaRPr lang="en-US"/>
        </a:p>
      </dgm:t>
    </dgm:pt>
    <dgm:pt modelId="{905C3856-DF92-4F74-B791-6D8A001B51FF}" type="pres">
      <dgm:prSet presAssocID="{CA29249B-1A0C-49F3-B8D4-3476E23BC8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1375857-A1C4-41F8-A392-B3D757ECF652}" type="pres">
      <dgm:prSet presAssocID="{8DB2D228-DEF5-44D1-8C2E-7D6DC6F1E9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770D50-00BE-4035-BC6F-F7D133B6A7FC}" type="pres">
      <dgm:prSet presAssocID="{A77C5C1D-31F9-4697-9C19-321B41F7A0E3}" presName="spacer" presStyleCnt="0"/>
      <dgm:spPr/>
    </dgm:pt>
    <dgm:pt modelId="{2781CE47-7760-4152-815A-0CA23B8858DE}" type="pres">
      <dgm:prSet presAssocID="{D3F56C6B-2995-48A9-967F-70AA35A59D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6183EC-FAE2-4C00-B522-A16662DB592E}" type="pres">
      <dgm:prSet presAssocID="{59FF10E2-1B1C-4306-8BDC-F7B65596E9EC}" presName="spacer" presStyleCnt="0"/>
      <dgm:spPr/>
    </dgm:pt>
    <dgm:pt modelId="{54400CD1-DE1F-4E8B-93EC-ECE35E9B855B}" type="pres">
      <dgm:prSet presAssocID="{2989F6F6-A93D-47F4-A93B-6EA3C8E309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F8EB7E-FCBA-4D6D-83C6-66C01447782F}" type="pres">
      <dgm:prSet presAssocID="{1D757ACD-1CB2-4A63-A740-0BAD6206DA03}" presName="spacer" presStyleCnt="0"/>
      <dgm:spPr/>
    </dgm:pt>
    <dgm:pt modelId="{16982752-F4B8-4AF5-AB72-F0CB9C6E48C0}" type="pres">
      <dgm:prSet presAssocID="{3AC77758-0281-4511-8BBD-3B37167535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D1297B-5153-4EF3-9DFC-DF63493A3EEB}" srcId="{CA29249B-1A0C-49F3-B8D4-3476E23BC855}" destId="{8DB2D228-DEF5-44D1-8C2E-7D6DC6F1E992}" srcOrd="0" destOrd="0" parTransId="{AAE185D1-A401-42E4-A85B-7A162106BD8E}" sibTransId="{A77C5C1D-31F9-4697-9C19-321B41F7A0E3}"/>
    <dgm:cxn modelId="{AAAA15EE-F4AA-4B07-843D-73214C235FAA}" srcId="{CA29249B-1A0C-49F3-B8D4-3476E23BC855}" destId="{3AC77758-0281-4511-8BBD-3B3716753537}" srcOrd="3" destOrd="0" parTransId="{A7727292-FDC7-48FC-BD91-C7A1B072E42F}" sibTransId="{CB70990F-0204-4C90-B28E-8F7C97DC70C6}"/>
    <dgm:cxn modelId="{674A9FAF-6969-4F37-B067-F01E8D1A8909}" type="presOf" srcId="{8DB2D228-DEF5-44D1-8C2E-7D6DC6F1E992}" destId="{01375857-A1C4-41F8-A392-B3D757ECF652}" srcOrd="0" destOrd="0" presId="urn:microsoft.com/office/officeart/2005/8/layout/vList2"/>
    <dgm:cxn modelId="{06A87DA6-3745-4266-BE75-D62074F58A35}" type="presOf" srcId="{CA29249B-1A0C-49F3-B8D4-3476E23BC855}" destId="{905C3856-DF92-4F74-B791-6D8A001B51FF}" srcOrd="0" destOrd="0" presId="urn:microsoft.com/office/officeart/2005/8/layout/vList2"/>
    <dgm:cxn modelId="{47FC32E5-4EFE-427E-BE60-1C7CDDC9A9F5}" srcId="{CA29249B-1A0C-49F3-B8D4-3476E23BC855}" destId="{2989F6F6-A93D-47F4-A93B-6EA3C8E309B3}" srcOrd="2" destOrd="0" parTransId="{6636A29E-13E7-48E5-8181-11DCEC259458}" sibTransId="{1D757ACD-1CB2-4A63-A740-0BAD6206DA03}"/>
    <dgm:cxn modelId="{43998C27-72D4-477C-9BEE-BE047A0E46C0}" type="presOf" srcId="{D3F56C6B-2995-48A9-967F-70AA35A59D86}" destId="{2781CE47-7760-4152-815A-0CA23B8858DE}" srcOrd="0" destOrd="0" presId="urn:microsoft.com/office/officeart/2005/8/layout/vList2"/>
    <dgm:cxn modelId="{4ECFDEEC-2E5B-4FEA-A841-4AEE1852F83D}" type="presOf" srcId="{2989F6F6-A93D-47F4-A93B-6EA3C8E309B3}" destId="{54400CD1-DE1F-4E8B-93EC-ECE35E9B855B}" srcOrd="0" destOrd="0" presId="urn:microsoft.com/office/officeart/2005/8/layout/vList2"/>
    <dgm:cxn modelId="{6E10EC84-943E-48F8-B41E-381A9FD4C066}" srcId="{CA29249B-1A0C-49F3-B8D4-3476E23BC855}" destId="{D3F56C6B-2995-48A9-967F-70AA35A59D86}" srcOrd="1" destOrd="0" parTransId="{51800D2D-0953-46CF-833B-E06E89D3F39B}" sibTransId="{59FF10E2-1B1C-4306-8BDC-F7B65596E9EC}"/>
    <dgm:cxn modelId="{84379A92-CA75-4667-82D8-A315887227B8}" type="presOf" srcId="{3AC77758-0281-4511-8BBD-3B3716753537}" destId="{16982752-F4B8-4AF5-AB72-F0CB9C6E48C0}" srcOrd="0" destOrd="0" presId="urn:microsoft.com/office/officeart/2005/8/layout/vList2"/>
    <dgm:cxn modelId="{176D6ECF-3D38-495D-A2A0-9840DF0A2BA3}" type="presParOf" srcId="{905C3856-DF92-4F74-B791-6D8A001B51FF}" destId="{01375857-A1C4-41F8-A392-B3D757ECF652}" srcOrd="0" destOrd="0" presId="urn:microsoft.com/office/officeart/2005/8/layout/vList2"/>
    <dgm:cxn modelId="{2B0D33C7-1964-4A6C-AEBB-C778C46D1054}" type="presParOf" srcId="{905C3856-DF92-4F74-B791-6D8A001B51FF}" destId="{18770D50-00BE-4035-BC6F-F7D133B6A7FC}" srcOrd="1" destOrd="0" presId="urn:microsoft.com/office/officeart/2005/8/layout/vList2"/>
    <dgm:cxn modelId="{4C71ECFA-DB27-42F9-8CD0-B7EE26272C57}" type="presParOf" srcId="{905C3856-DF92-4F74-B791-6D8A001B51FF}" destId="{2781CE47-7760-4152-815A-0CA23B8858DE}" srcOrd="2" destOrd="0" presId="urn:microsoft.com/office/officeart/2005/8/layout/vList2"/>
    <dgm:cxn modelId="{4372D855-7503-4E12-A9D7-DBE7C1B7F2FA}" type="presParOf" srcId="{905C3856-DF92-4F74-B791-6D8A001B51FF}" destId="{ED6183EC-FAE2-4C00-B522-A16662DB592E}" srcOrd="3" destOrd="0" presId="urn:microsoft.com/office/officeart/2005/8/layout/vList2"/>
    <dgm:cxn modelId="{F46A9EB2-2ACC-429B-86A1-0165554E06EC}" type="presParOf" srcId="{905C3856-DF92-4F74-B791-6D8A001B51FF}" destId="{54400CD1-DE1F-4E8B-93EC-ECE35E9B855B}" srcOrd="4" destOrd="0" presId="urn:microsoft.com/office/officeart/2005/8/layout/vList2"/>
    <dgm:cxn modelId="{69661E6D-E2D1-47CD-BCBC-FD947BFAA8C0}" type="presParOf" srcId="{905C3856-DF92-4F74-B791-6D8A001B51FF}" destId="{75F8EB7E-FCBA-4D6D-83C6-66C01447782F}" srcOrd="5" destOrd="0" presId="urn:microsoft.com/office/officeart/2005/8/layout/vList2"/>
    <dgm:cxn modelId="{AEC35DEE-3929-4157-8D01-70576D8D7E9A}" type="presParOf" srcId="{905C3856-DF92-4F74-B791-6D8A001B51FF}" destId="{16982752-F4B8-4AF5-AB72-F0CB9C6E48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FDEC0-BB30-49FA-BFA2-D2157CD9B74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096570D-701D-433D-8BE8-7CF576B6FFB7}">
      <dgm:prSet/>
      <dgm:spPr/>
      <dgm:t>
        <a:bodyPr/>
        <a:lstStyle/>
        <a:p>
          <a:pPr algn="just"/>
          <a:r>
            <a:rPr lang="hr-HR" dirty="0"/>
            <a:t>1848. godine </a:t>
          </a:r>
          <a:r>
            <a:rPr lang="hr-HR" dirty="0" smtClean="0"/>
            <a:t>– Ferdinand </a:t>
          </a:r>
          <a:r>
            <a:rPr lang="hr-HR" dirty="0"/>
            <a:t>I. odrekao se prijestolja – novi car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Franjo Josip I.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32191-C6FE-4B9B-A07C-F913A6D83C26}" type="parTrans" cxnId="{14BC30A1-1391-4297-B3B2-88015B9D4ACD}">
      <dgm:prSet/>
      <dgm:spPr/>
      <dgm:t>
        <a:bodyPr/>
        <a:lstStyle/>
        <a:p>
          <a:endParaRPr lang="en-US"/>
        </a:p>
      </dgm:t>
    </dgm:pt>
    <dgm:pt modelId="{82AE42D0-4028-44AD-9D40-880ECB4BE0F4}" type="sibTrans" cxnId="{14BC30A1-1391-4297-B3B2-88015B9D4ACD}">
      <dgm:prSet/>
      <dgm:spPr/>
      <dgm:t>
        <a:bodyPr/>
        <a:lstStyle/>
        <a:p>
          <a:endParaRPr lang="en-US"/>
        </a:p>
      </dgm:t>
    </dgm:pt>
    <dgm:pt modelId="{A14DF59B-6CFD-4C29-8E35-A4ED2E936690}">
      <dgm:prSet/>
      <dgm:spPr/>
      <dgm:t>
        <a:bodyPr/>
        <a:lstStyle/>
        <a:p>
          <a:pPr algn="just"/>
          <a:r>
            <a:rPr lang="hr-HR" dirty="0"/>
            <a:t>U ožujku 1849. godine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proglasio novi (nametnuti) ustav </a:t>
          </a:r>
          <a:r>
            <a:rPr lang="hr-HR" dirty="0"/>
            <a:t>za cijelu Monarhiju </a:t>
          </a:r>
          <a:endParaRPr lang="en-US" dirty="0"/>
        </a:p>
      </dgm:t>
    </dgm:pt>
    <dgm:pt modelId="{3D8CDA5B-33A1-423A-B818-E0B852F1F604}" type="parTrans" cxnId="{8550396D-B6D9-4BD2-A3AF-5E1959AD0D9D}">
      <dgm:prSet/>
      <dgm:spPr/>
      <dgm:t>
        <a:bodyPr/>
        <a:lstStyle/>
        <a:p>
          <a:endParaRPr lang="en-US"/>
        </a:p>
      </dgm:t>
    </dgm:pt>
    <dgm:pt modelId="{4DB2A805-9718-4565-9602-DEF0B31F616F}" type="sibTrans" cxnId="{8550396D-B6D9-4BD2-A3AF-5E1959AD0D9D}">
      <dgm:prSet/>
      <dgm:spPr/>
      <dgm:t>
        <a:bodyPr/>
        <a:lstStyle/>
        <a:p>
          <a:endParaRPr lang="en-US"/>
        </a:p>
      </dgm:t>
    </dgm:pt>
    <dgm:pt modelId="{731D6DDC-391F-45C6-8328-4F314545BC50}">
      <dgm:prSet/>
      <dgm:spPr/>
      <dgm:t>
        <a:bodyPr/>
        <a:lstStyle/>
        <a:p>
          <a:pPr algn="just"/>
          <a:r>
            <a:rPr lang="hr-HR" dirty="0"/>
            <a:t>Prema novom ustavu – središnji parlament u Beču imao pravo donošenja svih zakona</a:t>
          </a:r>
          <a:endParaRPr lang="en-US" dirty="0"/>
        </a:p>
      </dgm:t>
    </dgm:pt>
    <dgm:pt modelId="{A842A221-DFDC-48BC-8616-7B211B8721CC}" type="parTrans" cxnId="{34114640-3806-476B-B2BC-C11ECCA150EF}">
      <dgm:prSet/>
      <dgm:spPr/>
      <dgm:t>
        <a:bodyPr/>
        <a:lstStyle/>
        <a:p>
          <a:endParaRPr lang="en-US"/>
        </a:p>
      </dgm:t>
    </dgm:pt>
    <dgm:pt modelId="{FF5A1198-32FA-4551-AA45-CA9B03F1FBAC}" type="sibTrans" cxnId="{34114640-3806-476B-B2BC-C11ECCA150EF}">
      <dgm:prSet/>
      <dgm:spPr/>
      <dgm:t>
        <a:bodyPr/>
        <a:lstStyle/>
        <a:p>
          <a:endParaRPr lang="en-US"/>
        </a:p>
      </dgm:t>
    </dgm:pt>
    <dgm:pt modelId="{01F5E87C-FFED-45A5-AEFB-ACD48EC85F64}">
      <dgm:prSet/>
      <dgm:spPr/>
      <dgm:t>
        <a:bodyPr/>
        <a:lstStyle/>
        <a:p>
          <a:pPr algn="just"/>
          <a:r>
            <a:rPr lang="hr-HR" dirty="0"/>
            <a:t>Ugarski i Hrvatski sabor izgubili pravo odlučivanja</a:t>
          </a:r>
          <a:endParaRPr lang="en-US" dirty="0"/>
        </a:p>
      </dgm:t>
    </dgm:pt>
    <dgm:pt modelId="{89BE0175-3019-4451-9D83-793A66B83E23}" type="parTrans" cxnId="{32685E8E-7559-415B-9354-99534BFA5C85}">
      <dgm:prSet/>
      <dgm:spPr/>
      <dgm:t>
        <a:bodyPr/>
        <a:lstStyle/>
        <a:p>
          <a:endParaRPr lang="en-US"/>
        </a:p>
      </dgm:t>
    </dgm:pt>
    <dgm:pt modelId="{87B23CD5-F514-460D-B933-2364509CC3A4}" type="sibTrans" cxnId="{32685E8E-7559-415B-9354-99534BFA5C85}">
      <dgm:prSet/>
      <dgm:spPr/>
      <dgm:t>
        <a:bodyPr/>
        <a:lstStyle/>
        <a:p>
          <a:endParaRPr lang="en-US"/>
        </a:p>
      </dgm:t>
    </dgm:pt>
    <dgm:pt modelId="{BEFDB38D-6F82-425F-8B6E-398E87F1C12B}" type="pres">
      <dgm:prSet presAssocID="{2B5FDEC0-BB30-49FA-BFA2-D2157CD9B7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91D8CF-0CD3-44B7-8A58-8E7070112B10}" type="pres">
      <dgm:prSet presAssocID="{C096570D-701D-433D-8BE8-7CF576B6FF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5E6353-D12F-415C-9AF3-8F6BD0EDC617}" type="pres">
      <dgm:prSet presAssocID="{82AE42D0-4028-44AD-9D40-880ECB4BE0F4}" presName="spacer" presStyleCnt="0"/>
      <dgm:spPr/>
    </dgm:pt>
    <dgm:pt modelId="{1EB3F34E-4E82-41B7-83BB-9CF27C0AE114}" type="pres">
      <dgm:prSet presAssocID="{A14DF59B-6CFD-4C29-8E35-A4ED2E9366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C115C4-31CE-4609-A25F-CD978DC7862B}" type="pres">
      <dgm:prSet presAssocID="{4DB2A805-9718-4565-9602-DEF0B31F616F}" presName="spacer" presStyleCnt="0"/>
      <dgm:spPr/>
    </dgm:pt>
    <dgm:pt modelId="{E4C7396C-EE3C-4D8D-9A09-482E8C26E234}" type="pres">
      <dgm:prSet presAssocID="{731D6DDC-391F-45C6-8328-4F314545BC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926802-5BC6-4778-868C-B334B4ECF9E5}" type="pres">
      <dgm:prSet presAssocID="{FF5A1198-32FA-4551-AA45-CA9B03F1FBAC}" presName="spacer" presStyleCnt="0"/>
      <dgm:spPr/>
    </dgm:pt>
    <dgm:pt modelId="{6FEFF767-79EF-444C-A107-5D312E06A331}" type="pres">
      <dgm:prSet presAssocID="{01F5E87C-FFED-45A5-AEFB-ACD48EC85F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41D904-D9D5-4492-BFAC-0F54F9220B75}" type="presOf" srcId="{A14DF59B-6CFD-4C29-8E35-A4ED2E936690}" destId="{1EB3F34E-4E82-41B7-83BB-9CF27C0AE114}" srcOrd="0" destOrd="0" presId="urn:microsoft.com/office/officeart/2005/8/layout/vList2"/>
    <dgm:cxn modelId="{37843BD5-42F4-422D-A54E-50DC9394D4EE}" type="presOf" srcId="{2B5FDEC0-BB30-49FA-BFA2-D2157CD9B745}" destId="{BEFDB38D-6F82-425F-8B6E-398E87F1C12B}" srcOrd="0" destOrd="0" presId="urn:microsoft.com/office/officeart/2005/8/layout/vList2"/>
    <dgm:cxn modelId="{14BC30A1-1391-4297-B3B2-88015B9D4ACD}" srcId="{2B5FDEC0-BB30-49FA-BFA2-D2157CD9B745}" destId="{C096570D-701D-433D-8BE8-7CF576B6FFB7}" srcOrd="0" destOrd="0" parTransId="{66E32191-C6FE-4B9B-A07C-F913A6D83C26}" sibTransId="{82AE42D0-4028-44AD-9D40-880ECB4BE0F4}"/>
    <dgm:cxn modelId="{8550396D-B6D9-4BD2-A3AF-5E1959AD0D9D}" srcId="{2B5FDEC0-BB30-49FA-BFA2-D2157CD9B745}" destId="{A14DF59B-6CFD-4C29-8E35-A4ED2E936690}" srcOrd="1" destOrd="0" parTransId="{3D8CDA5B-33A1-423A-B818-E0B852F1F604}" sibTransId="{4DB2A805-9718-4565-9602-DEF0B31F616F}"/>
    <dgm:cxn modelId="{34114640-3806-476B-B2BC-C11ECCA150EF}" srcId="{2B5FDEC0-BB30-49FA-BFA2-D2157CD9B745}" destId="{731D6DDC-391F-45C6-8328-4F314545BC50}" srcOrd="2" destOrd="0" parTransId="{A842A221-DFDC-48BC-8616-7B211B8721CC}" sibTransId="{FF5A1198-32FA-4551-AA45-CA9B03F1FBAC}"/>
    <dgm:cxn modelId="{0B07749D-62C2-41FA-9FE1-4D14D6176EBF}" type="presOf" srcId="{C096570D-701D-433D-8BE8-7CF576B6FFB7}" destId="{1991D8CF-0CD3-44B7-8A58-8E7070112B10}" srcOrd="0" destOrd="0" presId="urn:microsoft.com/office/officeart/2005/8/layout/vList2"/>
    <dgm:cxn modelId="{13E13171-0DEB-4C4A-AD61-B9D96628CE58}" type="presOf" srcId="{01F5E87C-FFED-45A5-AEFB-ACD48EC85F64}" destId="{6FEFF767-79EF-444C-A107-5D312E06A331}" srcOrd="0" destOrd="0" presId="urn:microsoft.com/office/officeart/2005/8/layout/vList2"/>
    <dgm:cxn modelId="{05E229E7-D621-4BD5-AD49-AFACD1D1FDF2}" type="presOf" srcId="{731D6DDC-391F-45C6-8328-4F314545BC50}" destId="{E4C7396C-EE3C-4D8D-9A09-482E8C26E234}" srcOrd="0" destOrd="0" presId="urn:microsoft.com/office/officeart/2005/8/layout/vList2"/>
    <dgm:cxn modelId="{32685E8E-7559-415B-9354-99534BFA5C85}" srcId="{2B5FDEC0-BB30-49FA-BFA2-D2157CD9B745}" destId="{01F5E87C-FFED-45A5-AEFB-ACD48EC85F64}" srcOrd="3" destOrd="0" parTransId="{89BE0175-3019-4451-9D83-793A66B83E23}" sibTransId="{87B23CD5-F514-460D-B933-2364509CC3A4}"/>
    <dgm:cxn modelId="{324A7701-D9C7-4C06-934A-F4BFCEFC4B06}" type="presParOf" srcId="{BEFDB38D-6F82-425F-8B6E-398E87F1C12B}" destId="{1991D8CF-0CD3-44B7-8A58-8E7070112B10}" srcOrd="0" destOrd="0" presId="urn:microsoft.com/office/officeart/2005/8/layout/vList2"/>
    <dgm:cxn modelId="{BB6841BC-02F5-45B9-B70F-CC467933EAD1}" type="presParOf" srcId="{BEFDB38D-6F82-425F-8B6E-398E87F1C12B}" destId="{E05E6353-D12F-415C-9AF3-8F6BD0EDC617}" srcOrd="1" destOrd="0" presId="urn:microsoft.com/office/officeart/2005/8/layout/vList2"/>
    <dgm:cxn modelId="{9DC62CF7-7F49-4218-B2F0-76D5E82B7B30}" type="presParOf" srcId="{BEFDB38D-6F82-425F-8B6E-398E87F1C12B}" destId="{1EB3F34E-4E82-41B7-83BB-9CF27C0AE114}" srcOrd="2" destOrd="0" presId="urn:microsoft.com/office/officeart/2005/8/layout/vList2"/>
    <dgm:cxn modelId="{38DF62FD-D036-4B8A-A6F0-972EDB6BAC02}" type="presParOf" srcId="{BEFDB38D-6F82-425F-8B6E-398E87F1C12B}" destId="{D5C115C4-31CE-4609-A25F-CD978DC7862B}" srcOrd="3" destOrd="0" presId="urn:microsoft.com/office/officeart/2005/8/layout/vList2"/>
    <dgm:cxn modelId="{AAF9A92B-47D0-49D5-BCB8-8E3DB7DFD6AD}" type="presParOf" srcId="{BEFDB38D-6F82-425F-8B6E-398E87F1C12B}" destId="{E4C7396C-EE3C-4D8D-9A09-482E8C26E234}" srcOrd="4" destOrd="0" presId="urn:microsoft.com/office/officeart/2005/8/layout/vList2"/>
    <dgm:cxn modelId="{38F83892-9703-4AA0-A6A4-8A82CA1BF165}" type="presParOf" srcId="{BEFDB38D-6F82-425F-8B6E-398E87F1C12B}" destId="{F2926802-5BC6-4778-868C-B334B4ECF9E5}" srcOrd="5" destOrd="0" presId="urn:microsoft.com/office/officeart/2005/8/layout/vList2"/>
    <dgm:cxn modelId="{9F870A4D-1C39-4E08-A7E3-32AE07B8D530}" type="presParOf" srcId="{BEFDB38D-6F82-425F-8B6E-398E87F1C12B}" destId="{6FEFF767-79EF-444C-A107-5D312E06A3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B21FF5-80D8-432E-A476-BCFD689CCD5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DAE5958-816D-459A-912D-56ECC8867487}">
      <dgm:prSet/>
      <dgm:spPr/>
      <dgm:t>
        <a:bodyPr/>
        <a:lstStyle/>
        <a:p>
          <a:r>
            <a:rPr lang="hr-HR" dirty="0"/>
            <a:t>Nezadovoljstvo pojedinih zemalja takvim ustavom</a:t>
          </a:r>
          <a:endParaRPr lang="en-US" dirty="0"/>
        </a:p>
      </dgm:t>
    </dgm:pt>
    <dgm:pt modelId="{B0BC05FC-5BC2-4A02-89C1-C1E150BB6307}" type="parTrans" cxnId="{AD6BC4FB-F109-4265-802A-45F17C895004}">
      <dgm:prSet/>
      <dgm:spPr/>
      <dgm:t>
        <a:bodyPr/>
        <a:lstStyle/>
        <a:p>
          <a:endParaRPr lang="en-US"/>
        </a:p>
      </dgm:t>
    </dgm:pt>
    <dgm:pt modelId="{2C4419F7-6D1B-4855-9C54-DA729E3908F8}" type="sibTrans" cxnId="{AD6BC4FB-F109-4265-802A-45F17C895004}">
      <dgm:prSet/>
      <dgm:spPr/>
      <dgm:t>
        <a:bodyPr/>
        <a:lstStyle/>
        <a:p>
          <a:endParaRPr lang="en-US"/>
        </a:p>
      </dgm:t>
    </dgm:pt>
    <dgm:pt modelId="{7E364B35-0C67-4210-B504-DA5EC64602EA}">
      <dgm:prSet/>
      <dgm:spPr/>
      <dgm:t>
        <a:bodyPr/>
        <a:lstStyle/>
        <a:p>
          <a:pPr algn="just"/>
          <a:r>
            <a:rPr lang="hr-HR" dirty="0"/>
            <a:t>Oštra mađarska reakcija – u ožujku 1849. godine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Ugarski parlament proglasio odcjepljenje Ugarske od austrijskog dijela Monarhije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21FB09-CCBC-4A0F-A2F8-685187B18303}" type="parTrans" cxnId="{ED6F8688-D5F7-48F6-A185-5CE0E609B5BE}">
      <dgm:prSet/>
      <dgm:spPr/>
      <dgm:t>
        <a:bodyPr/>
        <a:lstStyle/>
        <a:p>
          <a:endParaRPr lang="en-US"/>
        </a:p>
      </dgm:t>
    </dgm:pt>
    <dgm:pt modelId="{C8485402-8384-4446-9CD0-3C5F103801BE}" type="sibTrans" cxnId="{ED6F8688-D5F7-48F6-A185-5CE0E609B5BE}">
      <dgm:prSet/>
      <dgm:spPr/>
      <dgm:t>
        <a:bodyPr/>
        <a:lstStyle/>
        <a:p>
          <a:endParaRPr lang="en-US"/>
        </a:p>
      </dgm:t>
    </dgm:pt>
    <dgm:pt modelId="{94C7BC2E-4524-4E12-A4A2-FCDDE5DCF2F6}">
      <dgm:prSet/>
      <dgm:spPr/>
      <dgm:t>
        <a:bodyPr/>
        <a:lstStyle/>
        <a:p>
          <a:pPr algn="just"/>
          <a:r>
            <a:rPr lang="hr-HR" dirty="0"/>
            <a:t>Neovisnost nije dugo potrajala – u kolovozu 1849. godine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mađarska revolucija ugušena uz pomoć ruske vojske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864777-1A15-457D-AFF1-448BE956CC79}" type="parTrans" cxnId="{8E802340-F7B4-4D34-B45B-B097B27662EB}">
      <dgm:prSet/>
      <dgm:spPr/>
      <dgm:t>
        <a:bodyPr/>
        <a:lstStyle/>
        <a:p>
          <a:endParaRPr lang="en-US"/>
        </a:p>
      </dgm:t>
    </dgm:pt>
    <dgm:pt modelId="{7CE80C92-2D7D-4E0D-AEE8-F610D56EC50A}" type="sibTrans" cxnId="{8E802340-F7B4-4D34-B45B-B097B27662EB}">
      <dgm:prSet/>
      <dgm:spPr/>
      <dgm:t>
        <a:bodyPr/>
        <a:lstStyle/>
        <a:p>
          <a:endParaRPr lang="en-US"/>
        </a:p>
      </dgm:t>
    </dgm:pt>
    <dgm:pt modelId="{EB528A68-6A49-4A58-BD1C-A369D6EBDC5F}" type="pres">
      <dgm:prSet presAssocID="{3AB21FF5-80D8-432E-A476-BCFD689CC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EE348DD-1555-44C0-8B4D-AE9AFBCABD01}" type="pres">
      <dgm:prSet presAssocID="{9DAE5958-816D-459A-912D-56ECC88674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A44F23-8A5F-4025-BB45-C1AD5BED7E7F}" type="pres">
      <dgm:prSet presAssocID="{2C4419F7-6D1B-4855-9C54-DA729E3908F8}" presName="spacer" presStyleCnt="0"/>
      <dgm:spPr/>
    </dgm:pt>
    <dgm:pt modelId="{29EBCE0B-A058-4C2B-8E69-C87580B2EAC8}" type="pres">
      <dgm:prSet presAssocID="{7E364B35-0C67-4210-B504-DA5EC64602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8A3A00-ADD6-4E2B-8ACE-488A69EA952C}" type="pres">
      <dgm:prSet presAssocID="{C8485402-8384-4446-9CD0-3C5F103801BE}" presName="spacer" presStyleCnt="0"/>
      <dgm:spPr/>
    </dgm:pt>
    <dgm:pt modelId="{0340B24B-CA4F-4614-9152-A5A6E8A2B639}" type="pres">
      <dgm:prSet presAssocID="{94C7BC2E-4524-4E12-A4A2-FCDDE5DCF2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F08D060-88FE-45B8-BB7F-3BC29191DCB7}" type="presOf" srcId="{94C7BC2E-4524-4E12-A4A2-FCDDE5DCF2F6}" destId="{0340B24B-CA4F-4614-9152-A5A6E8A2B639}" srcOrd="0" destOrd="0" presId="urn:microsoft.com/office/officeart/2005/8/layout/vList2"/>
    <dgm:cxn modelId="{ED6F8688-D5F7-48F6-A185-5CE0E609B5BE}" srcId="{3AB21FF5-80D8-432E-A476-BCFD689CCD5D}" destId="{7E364B35-0C67-4210-B504-DA5EC64602EA}" srcOrd="1" destOrd="0" parTransId="{8D21FB09-CCBC-4A0F-A2F8-685187B18303}" sibTransId="{C8485402-8384-4446-9CD0-3C5F103801BE}"/>
    <dgm:cxn modelId="{8E802340-F7B4-4D34-B45B-B097B27662EB}" srcId="{3AB21FF5-80D8-432E-A476-BCFD689CCD5D}" destId="{94C7BC2E-4524-4E12-A4A2-FCDDE5DCF2F6}" srcOrd="2" destOrd="0" parTransId="{25864777-1A15-457D-AFF1-448BE956CC79}" sibTransId="{7CE80C92-2D7D-4E0D-AEE8-F610D56EC50A}"/>
    <dgm:cxn modelId="{AD6BC4FB-F109-4265-802A-45F17C895004}" srcId="{3AB21FF5-80D8-432E-A476-BCFD689CCD5D}" destId="{9DAE5958-816D-459A-912D-56ECC8867487}" srcOrd="0" destOrd="0" parTransId="{B0BC05FC-5BC2-4A02-89C1-C1E150BB6307}" sibTransId="{2C4419F7-6D1B-4855-9C54-DA729E3908F8}"/>
    <dgm:cxn modelId="{09321445-68C4-4CF9-B412-D66363EBCB7A}" type="presOf" srcId="{9DAE5958-816D-459A-912D-56ECC8867487}" destId="{EEE348DD-1555-44C0-8B4D-AE9AFBCABD01}" srcOrd="0" destOrd="0" presId="urn:microsoft.com/office/officeart/2005/8/layout/vList2"/>
    <dgm:cxn modelId="{90C05831-C447-44EE-A51B-6955BAD7DBDA}" type="presOf" srcId="{3AB21FF5-80D8-432E-A476-BCFD689CCD5D}" destId="{EB528A68-6A49-4A58-BD1C-A369D6EBDC5F}" srcOrd="0" destOrd="0" presId="urn:microsoft.com/office/officeart/2005/8/layout/vList2"/>
    <dgm:cxn modelId="{B885CE2E-F2B2-452C-901D-303BDF59CAE7}" type="presOf" srcId="{7E364B35-0C67-4210-B504-DA5EC64602EA}" destId="{29EBCE0B-A058-4C2B-8E69-C87580B2EAC8}" srcOrd="0" destOrd="0" presId="urn:microsoft.com/office/officeart/2005/8/layout/vList2"/>
    <dgm:cxn modelId="{85EDC62F-7AFD-45ED-A521-F5B8EEC4D757}" type="presParOf" srcId="{EB528A68-6A49-4A58-BD1C-A369D6EBDC5F}" destId="{EEE348DD-1555-44C0-8B4D-AE9AFBCABD01}" srcOrd="0" destOrd="0" presId="urn:microsoft.com/office/officeart/2005/8/layout/vList2"/>
    <dgm:cxn modelId="{26A56E92-7A02-4F7F-A789-79631583AD33}" type="presParOf" srcId="{EB528A68-6A49-4A58-BD1C-A369D6EBDC5F}" destId="{E8A44F23-8A5F-4025-BB45-C1AD5BED7E7F}" srcOrd="1" destOrd="0" presId="urn:microsoft.com/office/officeart/2005/8/layout/vList2"/>
    <dgm:cxn modelId="{2C6F937D-D5C6-4C93-A380-5E230A0AAC4B}" type="presParOf" srcId="{EB528A68-6A49-4A58-BD1C-A369D6EBDC5F}" destId="{29EBCE0B-A058-4C2B-8E69-C87580B2EAC8}" srcOrd="2" destOrd="0" presId="urn:microsoft.com/office/officeart/2005/8/layout/vList2"/>
    <dgm:cxn modelId="{DE0CA5DA-2677-4630-9648-7E84BC90F38B}" type="presParOf" srcId="{EB528A68-6A49-4A58-BD1C-A369D6EBDC5F}" destId="{A18A3A00-ADD6-4E2B-8ACE-488A69EA952C}" srcOrd="3" destOrd="0" presId="urn:microsoft.com/office/officeart/2005/8/layout/vList2"/>
    <dgm:cxn modelId="{3C597EFB-E073-4379-8F03-E815871034E2}" type="presParOf" srcId="{EB528A68-6A49-4A58-BD1C-A369D6EBDC5F}" destId="{0340B24B-CA4F-4614-9152-A5A6E8A2B6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A9752D-79B5-4F18-815D-4A2E2AE8A5A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42DF55-B119-45BE-AC02-89BC9C2167E6}">
      <dgm:prSet/>
      <dgm:spPr/>
      <dgm:t>
        <a:bodyPr/>
        <a:lstStyle/>
        <a:p>
          <a:r>
            <a:rPr lang="hr-HR"/>
            <a:t>Nisu postignuti ciljevi revolucionara</a:t>
          </a:r>
          <a:endParaRPr lang="en-US"/>
        </a:p>
      </dgm:t>
    </dgm:pt>
    <dgm:pt modelId="{B810C760-CCA7-4964-AC5C-B02EE1A14A4B}" type="parTrans" cxnId="{AB541D18-D551-422D-959A-0581DBA1AB4F}">
      <dgm:prSet/>
      <dgm:spPr/>
      <dgm:t>
        <a:bodyPr/>
        <a:lstStyle/>
        <a:p>
          <a:endParaRPr lang="en-US"/>
        </a:p>
      </dgm:t>
    </dgm:pt>
    <dgm:pt modelId="{767DE625-93DF-4970-B61B-E796BF7B9C62}" type="sibTrans" cxnId="{AB541D18-D551-422D-959A-0581DBA1AB4F}">
      <dgm:prSet/>
      <dgm:spPr/>
      <dgm:t>
        <a:bodyPr/>
        <a:lstStyle/>
        <a:p>
          <a:endParaRPr lang="en-US"/>
        </a:p>
      </dgm:t>
    </dgm:pt>
    <dgm:pt modelId="{8EF2DBFC-F228-47C8-B872-71BE434E9C60}">
      <dgm:prSet/>
      <dgm:spPr/>
      <dgm:t>
        <a:bodyPr/>
        <a:lstStyle/>
        <a:p>
          <a:r>
            <a:rPr lang="hr-HR"/>
            <a:t>Posljednji revolucionarni val u Europi u XIX. stoljeću – uslijedilo je širenje liberalnih ideja mirnim putem</a:t>
          </a:r>
          <a:endParaRPr lang="en-US"/>
        </a:p>
      </dgm:t>
    </dgm:pt>
    <dgm:pt modelId="{DE4DE6BD-97AE-49CC-A496-A5E201956277}" type="parTrans" cxnId="{C9562082-53B7-4F59-B816-0F6437A776B4}">
      <dgm:prSet/>
      <dgm:spPr/>
      <dgm:t>
        <a:bodyPr/>
        <a:lstStyle/>
        <a:p>
          <a:endParaRPr lang="en-US"/>
        </a:p>
      </dgm:t>
    </dgm:pt>
    <dgm:pt modelId="{409B84CA-F180-40C1-84E5-54C97C8AEB75}" type="sibTrans" cxnId="{C9562082-53B7-4F59-B816-0F6437A776B4}">
      <dgm:prSet/>
      <dgm:spPr/>
      <dgm:t>
        <a:bodyPr/>
        <a:lstStyle/>
        <a:p>
          <a:endParaRPr lang="en-US"/>
        </a:p>
      </dgm:t>
    </dgm:pt>
    <dgm:pt modelId="{35F5F686-43DC-4FFE-B9C4-57FBC88DCF0E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Mnoge europske države su tijekom stoljeća prihvatile liberalna načela </a:t>
          </a:r>
          <a:r>
            <a:rPr lang="hr-HR" b="0" dirty="0">
              <a:effectLst/>
            </a:rPr>
            <a:t>(djelomično zbog straha od novih revolucija)</a:t>
          </a:r>
          <a:endParaRPr lang="en-US" b="0" dirty="0">
            <a:effectLst/>
          </a:endParaRPr>
        </a:p>
      </dgm:t>
    </dgm:pt>
    <dgm:pt modelId="{19024DD5-A47E-4622-A70F-33D522902B6A}" type="parTrans" cxnId="{18E89F83-59F7-4073-8C17-ACF3FFF58C89}">
      <dgm:prSet/>
      <dgm:spPr/>
      <dgm:t>
        <a:bodyPr/>
        <a:lstStyle/>
        <a:p>
          <a:endParaRPr lang="en-US"/>
        </a:p>
      </dgm:t>
    </dgm:pt>
    <dgm:pt modelId="{0115BB0A-2F59-4FEB-8702-8786E8618D5E}" type="sibTrans" cxnId="{18E89F83-59F7-4073-8C17-ACF3FFF58C89}">
      <dgm:prSet/>
      <dgm:spPr/>
      <dgm:t>
        <a:bodyPr/>
        <a:lstStyle/>
        <a:p>
          <a:endParaRPr lang="en-US"/>
        </a:p>
      </dgm:t>
    </dgm:pt>
    <dgm:pt modelId="{FC6B25D7-75C4-437F-8ECA-DA522AAE130B}">
      <dgm:prSet/>
      <dgm:spPr/>
      <dgm:t>
        <a:bodyPr/>
        <a:lstStyle/>
        <a:p>
          <a:r>
            <a:rPr lang="hr-HR"/>
            <a:t>Uslijedila je borba za žensko pravo glasa, postupno poboljšanje položaja radnika, dok su se nacionalni pokreti nastavili</a:t>
          </a:r>
          <a:endParaRPr lang="en-US"/>
        </a:p>
      </dgm:t>
    </dgm:pt>
    <dgm:pt modelId="{6390AEDD-E948-4EBF-8676-5F31BE55A1C4}" type="parTrans" cxnId="{F4909ADB-51D9-4F35-895C-2313E7ABE9A1}">
      <dgm:prSet/>
      <dgm:spPr/>
      <dgm:t>
        <a:bodyPr/>
        <a:lstStyle/>
        <a:p>
          <a:endParaRPr lang="en-US"/>
        </a:p>
      </dgm:t>
    </dgm:pt>
    <dgm:pt modelId="{051DB396-8B96-40DD-B3E2-665E611269FB}" type="sibTrans" cxnId="{F4909ADB-51D9-4F35-895C-2313E7ABE9A1}">
      <dgm:prSet/>
      <dgm:spPr/>
      <dgm:t>
        <a:bodyPr/>
        <a:lstStyle/>
        <a:p>
          <a:endParaRPr lang="en-US"/>
        </a:p>
      </dgm:t>
    </dgm:pt>
    <dgm:pt modelId="{DA3035B3-34DB-49A8-9791-BBBD8C8FF2C5}" type="pres">
      <dgm:prSet presAssocID="{3DA9752D-79B5-4F18-815D-4A2E2AE8A5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9AE394-AFBA-4648-AF08-87CE74B81C99}" type="pres">
      <dgm:prSet presAssocID="{0942DF55-B119-45BE-AC02-89BC9C2167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CECD56-4725-4DE5-ADF9-3DB76ED165E8}" type="pres">
      <dgm:prSet presAssocID="{767DE625-93DF-4970-B61B-E796BF7B9C62}" presName="spacer" presStyleCnt="0"/>
      <dgm:spPr/>
    </dgm:pt>
    <dgm:pt modelId="{1633F491-9A11-438D-B5AB-B8F441C2A1E8}" type="pres">
      <dgm:prSet presAssocID="{8EF2DBFC-F228-47C8-B872-71BE434E9C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2C5878-3F59-4147-838D-0F742FA84A4D}" type="pres">
      <dgm:prSet presAssocID="{409B84CA-F180-40C1-84E5-54C97C8AEB75}" presName="spacer" presStyleCnt="0"/>
      <dgm:spPr/>
    </dgm:pt>
    <dgm:pt modelId="{2F731090-35A4-4479-AFDF-93C1D93E9584}" type="pres">
      <dgm:prSet presAssocID="{35F5F686-43DC-4FFE-B9C4-57FBC88DCF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8315B3-6D2A-4BAC-89EE-B5118DB7D29E}" type="pres">
      <dgm:prSet presAssocID="{0115BB0A-2F59-4FEB-8702-8786E8618D5E}" presName="spacer" presStyleCnt="0"/>
      <dgm:spPr/>
    </dgm:pt>
    <dgm:pt modelId="{DDA06552-FD97-4A82-9E83-A3731E362824}" type="pres">
      <dgm:prSet presAssocID="{FC6B25D7-75C4-437F-8ECA-DA522AAE13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60C8484-DC94-47B1-83D0-6CCFE3299496}" type="presOf" srcId="{FC6B25D7-75C4-437F-8ECA-DA522AAE130B}" destId="{DDA06552-FD97-4A82-9E83-A3731E362824}" srcOrd="0" destOrd="0" presId="urn:microsoft.com/office/officeart/2005/8/layout/vList2"/>
    <dgm:cxn modelId="{7EBFA9F5-3877-45B8-AF4F-F4D7C87B3708}" type="presOf" srcId="{3DA9752D-79B5-4F18-815D-4A2E2AE8A5A4}" destId="{DA3035B3-34DB-49A8-9791-BBBD8C8FF2C5}" srcOrd="0" destOrd="0" presId="urn:microsoft.com/office/officeart/2005/8/layout/vList2"/>
    <dgm:cxn modelId="{FF8D6486-36FD-45DA-84C0-E2ECFCFADC51}" type="presOf" srcId="{35F5F686-43DC-4FFE-B9C4-57FBC88DCF0E}" destId="{2F731090-35A4-4479-AFDF-93C1D93E9584}" srcOrd="0" destOrd="0" presId="urn:microsoft.com/office/officeart/2005/8/layout/vList2"/>
    <dgm:cxn modelId="{18E89F83-59F7-4073-8C17-ACF3FFF58C89}" srcId="{3DA9752D-79B5-4F18-815D-4A2E2AE8A5A4}" destId="{35F5F686-43DC-4FFE-B9C4-57FBC88DCF0E}" srcOrd="2" destOrd="0" parTransId="{19024DD5-A47E-4622-A70F-33D522902B6A}" sibTransId="{0115BB0A-2F59-4FEB-8702-8786E8618D5E}"/>
    <dgm:cxn modelId="{F4909ADB-51D9-4F35-895C-2313E7ABE9A1}" srcId="{3DA9752D-79B5-4F18-815D-4A2E2AE8A5A4}" destId="{FC6B25D7-75C4-437F-8ECA-DA522AAE130B}" srcOrd="3" destOrd="0" parTransId="{6390AEDD-E948-4EBF-8676-5F31BE55A1C4}" sibTransId="{051DB396-8B96-40DD-B3E2-665E611269FB}"/>
    <dgm:cxn modelId="{C9562082-53B7-4F59-B816-0F6437A776B4}" srcId="{3DA9752D-79B5-4F18-815D-4A2E2AE8A5A4}" destId="{8EF2DBFC-F228-47C8-B872-71BE434E9C60}" srcOrd="1" destOrd="0" parTransId="{DE4DE6BD-97AE-49CC-A496-A5E201956277}" sibTransId="{409B84CA-F180-40C1-84E5-54C97C8AEB75}"/>
    <dgm:cxn modelId="{AB541D18-D551-422D-959A-0581DBA1AB4F}" srcId="{3DA9752D-79B5-4F18-815D-4A2E2AE8A5A4}" destId="{0942DF55-B119-45BE-AC02-89BC9C2167E6}" srcOrd="0" destOrd="0" parTransId="{B810C760-CCA7-4964-AC5C-B02EE1A14A4B}" sibTransId="{767DE625-93DF-4970-B61B-E796BF7B9C62}"/>
    <dgm:cxn modelId="{02C24D97-51BF-4B6B-9849-B2E9CFFE5729}" type="presOf" srcId="{0942DF55-B119-45BE-AC02-89BC9C2167E6}" destId="{F79AE394-AFBA-4648-AF08-87CE74B81C99}" srcOrd="0" destOrd="0" presId="urn:microsoft.com/office/officeart/2005/8/layout/vList2"/>
    <dgm:cxn modelId="{6F78C2D6-5467-46E3-91B2-CFBA42C1D5D6}" type="presOf" srcId="{8EF2DBFC-F228-47C8-B872-71BE434E9C60}" destId="{1633F491-9A11-438D-B5AB-B8F441C2A1E8}" srcOrd="0" destOrd="0" presId="urn:microsoft.com/office/officeart/2005/8/layout/vList2"/>
    <dgm:cxn modelId="{CFD77D1A-E7B1-4C2B-8830-9B96580DED55}" type="presParOf" srcId="{DA3035B3-34DB-49A8-9791-BBBD8C8FF2C5}" destId="{F79AE394-AFBA-4648-AF08-87CE74B81C99}" srcOrd="0" destOrd="0" presId="urn:microsoft.com/office/officeart/2005/8/layout/vList2"/>
    <dgm:cxn modelId="{0A83C3F3-A617-47F3-9053-275C850A4735}" type="presParOf" srcId="{DA3035B3-34DB-49A8-9791-BBBD8C8FF2C5}" destId="{C9CECD56-4725-4DE5-ADF9-3DB76ED165E8}" srcOrd="1" destOrd="0" presId="urn:microsoft.com/office/officeart/2005/8/layout/vList2"/>
    <dgm:cxn modelId="{FCBB4C5D-9DC8-4702-9B9A-D6D5C5C8C371}" type="presParOf" srcId="{DA3035B3-34DB-49A8-9791-BBBD8C8FF2C5}" destId="{1633F491-9A11-438D-B5AB-B8F441C2A1E8}" srcOrd="2" destOrd="0" presId="urn:microsoft.com/office/officeart/2005/8/layout/vList2"/>
    <dgm:cxn modelId="{273ACCD6-98C3-4E7E-9B5B-AE44CA5B7317}" type="presParOf" srcId="{DA3035B3-34DB-49A8-9791-BBBD8C8FF2C5}" destId="{702C5878-3F59-4147-838D-0F742FA84A4D}" srcOrd="3" destOrd="0" presId="urn:microsoft.com/office/officeart/2005/8/layout/vList2"/>
    <dgm:cxn modelId="{FA353032-0FE5-46C4-A9F5-33CE65CAB2DA}" type="presParOf" srcId="{DA3035B3-34DB-49A8-9791-BBBD8C8FF2C5}" destId="{2F731090-35A4-4479-AFDF-93C1D93E9584}" srcOrd="4" destOrd="0" presId="urn:microsoft.com/office/officeart/2005/8/layout/vList2"/>
    <dgm:cxn modelId="{D4407BD2-1E81-4DFD-8C7B-DEB66F38BC56}" type="presParOf" srcId="{DA3035B3-34DB-49A8-9791-BBBD8C8FF2C5}" destId="{348315B3-6D2A-4BAC-89EE-B5118DB7D29E}" srcOrd="5" destOrd="0" presId="urn:microsoft.com/office/officeart/2005/8/layout/vList2"/>
    <dgm:cxn modelId="{DE9D86A0-8BD0-454F-A34D-7111080FD60F}" type="presParOf" srcId="{DA3035B3-34DB-49A8-9791-BBBD8C8FF2C5}" destId="{DDA06552-FD97-4A82-9E83-A3731E3628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1ED31-4F60-4D81-80E3-6EC704CF54C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4A97393-058A-4D35-AF86-00E4DA5998D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Revolucionarna</a:t>
          </a:r>
          <a:r>
            <a:rPr lang="hr-HR" baseline="0" dirty="0">
              <a:latin typeface="Arial" panose="020B0604020202020204" pitchFamily="34" charset="0"/>
              <a:cs typeface="Arial" panose="020B0604020202020204" pitchFamily="34" charset="0"/>
            </a:rPr>
            <a:t> zbivanja nazvana </a:t>
          </a:r>
          <a:r>
            <a:rPr lang="hr-HR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„Proljećem naroda” </a:t>
          </a:r>
          <a:r>
            <a:rPr lang="hr-HR" b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– snažan utjecaj nacionalnih pokreta na revolucionarna zbivanja</a:t>
          </a:r>
          <a:endParaRPr lang="en-US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3C9FD-420E-4A06-AE3A-DCB225A55DBA}" type="parTrans" cxnId="{013A103C-B157-414B-AEE0-E5EB6F4A3E8E}">
      <dgm:prSet/>
      <dgm:spPr/>
      <dgm:t>
        <a:bodyPr/>
        <a:lstStyle/>
        <a:p>
          <a:endParaRPr lang="en-US"/>
        </a:p>
      </dgm:t>
    </dgm:pt>
    <dgm:pt modelId="{ACA651B3-7625-459B-BC88-9DC3B680FFEE}" type="sibTrans" cxnId="{013A103C-B157-414B-AEE0-E5EB6F4A3E8E}">
      <dgm:prSet/>
      <dgm:spPr/>
      <dgm:t>
        <a:bodyPr/>
        <a:lstStyle/>
        <a:p>
          <a:endParaRPr lang="en-US"/>
        </a:p>
      </dgm:t>
    </dgm:pt>
    <dgm:pt modelId="{E8FE4357-8CDD-4406-83BA-96B047EC27B8}" type="pres">
      <dgm:prSet presAssocID="{8FF1ED31-4F60-4D81-80E3-6EC704CF5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FBD044-1BC1-49B8-9F12-5341DF820A06}" type="pres">
      <dgm:prSet presAssocID="{14A97393-058A-4D35-AF86-00E4DA5998D4}" presName="parentText" presStyleLbl="node1" presStyleIdx="0" presStyleCnt="1" custLinFactNeighborY="-764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FD01DE-90BE-40F2-99A1-057604299583}" type="presOf" srcId="{8FF1ED31-4F60-4D81-80E3-6EC704CF54C4}" destId="{E8FE4357-8CDD-4406-83BA-96B047EC27B8}" srcOrd="0" destOrd="0" presId="urn:microsoft.com/office/officeart/2005/8/layout/vList2"/>
    <dgm:cxn modelId="{013A103C-B157-414B-AEE0-E5EB6F4A3E8E}" srcId="{8FF1ED31-4F60-4D81-80E3-6EC704CF54C4}" destId="{14A97393-058A-4D35-AF86-00E4DA5998D4}" srcOrd="0" destOrd="0" parTransId="{AC83C9FD-420E-4A06-AE3A-DCB225A55DBA}" sibTransId="{ACA651B3-7625-459B-BC88-9DC3B680FFEE}"/>
    <dgm:cxn modelId="{1E3A4A88-3DDD-43B9-8FE3-FCFC9AA18B9D}" type="presOf" srcId="{14A97393-058A-4D35-AF86-00E4DA5998D4}" destId="{18FBD044-1BC1-49B8-9F12-5341DF820A06}" srcOrd="0" destOrd="0" presId="urn:microsoft.com/office/officeart/2005/8/layout/vList2"/>
    <dgm:cxn modelId="{E67736DD-769A-403E-80E8-A1F3EC680D33}" type="presParOf" srcId="{E8FE4357-8CDD-4406-83BA-96B047EC27B8}" destId="{18FBD044-1BC1-49B8-9F12-5341DF820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E7F44-91E0-4288-9774-B132276C633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1952341-D3EC-46BE-B1DA-5F6C2EE6A1DA}">
      <dgm:prSet/>
      <dgm:spPr/>
      <dgm:t>
        <a:bodyPr/>
        <a:lstStyle/>
        <a:p>
          <a:r>
            <a:rPr lang="hr-HR"/>
            <a:t>Nakon Napoleonovog sloma – Francuska postala kraljevina</a:t>
          </a:r>
          <a:endParaRPr lang="en-US"/>
        </a:p>
      </dgm:t>
    </dgm:pt>
    <dgm:pt modelId="{E84C970B-F9DF-45DC-B20A-854E74F7EEA2}" type="parTrans" cxnId="{F737A7B3-EA8A-4B2F-AC4C-E8594503652F}">
      <dgm:prSet/>
      <dgm:spPr/>
      <dgm:t>
        <a:bodyPr/>
        <a:lstStyle/>
        <a:p>
          <a:endParaRPr lang="en-US"/>
        </a:p>
      </dgm:t>
    </dgm:pt>
    <dgm:pt modelId="{D7F74685-52B6-4326-97ED-EAAC333CEE44}" type="sibTrans" cxnId="{F737A7B3-EA8A-4B2F-AC4C-E8594503652F}">
      <dgm:prSet/>
      <dgm:spPr/>
      <dgm:t>
        <a:bodyPr/>
        <a:lstStyle/>
        <a:p>
          <a:endParaRPr lang="en-US"/>
        </a:p>
      </dgm:t>
    </dgm:pt>
    <dgm:pt modelId="{00EFB0C7-85F3-4F8A-B575-D8A9F47E73F5}">
      <dgm:prSet/>
      <dgm:spPr/>
      <dgm:t>
        <a:bodyPr/>
        <a:lstStyle/>
        <a:p>
          <a:r>
            <a:rPr lang="hr-HR" dirty="0"/>
            <a:t>Na prijestolju kralj Luj Filip (</a:t>
          </a:r>
          <a:r>
            <a:rPr lang="hr-HR" dirty="0" err="1"/>
            <a:t>1830</a:t>
          </a:r>
          <a:r>
            <a:rPr lang="hr-HR" dirty="0" smtClean="0"/>
            <a:t>. – </a:t>
          </a:r>
          <a:r>
            <a:rPr lang="hr-HR" dirty="0" err="1" smtClean="0"/>
            <a:t>1848</a:t>
          </a:r>
          <a:r>
            <a:rPr lang="hr-HR" dirty="0"/>
            <a:t>.)</a:t>
          </a:r>
          <a:endParaRPr lang="en-US" dirty="0"/>
        </a:p>
      </dgm:t>
    </dgm:pt>
    <dgm:pt modelId="{64DC8510-5A3A-4C38-A610-B1F0518555FD}" type="parTrans" cxnId="{6A777334-9495-4C6D-8C2F-6CDF05746D1C}">
      <dgm:prSet/>
      <dgm:spPr/>
      <dgm:t>
        <a:bodyPr/>
        <a:lstStyle/>
        <a:p>
          <a:endParaRPr lang="en-US"/>
        </a:p>
      </dgm:t>
    </dgm:pt>
    <dgm:pt modelId="{49D1840D-E005-405E-9B2B-D9D168D1F5C9}" type="sibTrans" cxnId="{6A777334-9495-4C6D-8C2F-6CDF05746D1C}">
      <dgm:prSet/>
      <dgm:spPr/>
      <dgm:t>
        <a:bodyPr/>
        <a:lstStyle/>
        <a:p>
          <a:endParaRPr lang="en-US"/>
        </a:p>
      </dgm:t>
    </dgm:pt>
    <dgm:pt modelId="{B492EE95-4560-4CB7-9542-A03D047B6E13}">
      <dgm:prSet/>
      <dgm:spPr/>
      <dgm:t>
        <a:bodyPr/>
        <a:lstStyle/>
        <a:p>
          <a:pPr algn="just"/>
          <a:r>
            <a:rPr lang="hr-HR" dirty="0"/>
            <a:t>Glavni uzroci nezadovoljstva – loši životni uvjeti siromašnih građana, glad, nezaposlenost</a:t>
          </a:r>
          <a:endParaRPr lang="en-US" dirty="0"/>
        </a:p>
      </dgm:t>
    </dgm:pt>
    <dgm:pt modelId="{972AB94C-100D-4447-9BD9-C93AA02E13C0}" type="parTrans" cxnId="{FAC2104F-2374-41B6-89E3-C68D7E09E8CA}">
      <dgm:prSet/>
      <dgm:spPr/>
      <dgm:t>
        <a:bodyPr/>
        <a:lstStyle/>
        <a:p>
          <a:endParaRPr lang="en-US"/>
        </a:p>
      </dgm:t>
    </dgm:pt>
    <dgm:pt modelId="{B5386044-5ADE-41BD-9F86-37E67CAACA16}" type="sibTrans" cxnId="{FAC2104F-2374-41B6-89E3-C68D7E09E8CA}">
      <dgm:prSet/>
      <dgm:spPr/>
      <dgm:t>
        <a:bodyPr/>
        <a:lstStyle/>
        <a:p>
          <a:endParaRPr lang="en-US"/>
        </a:p>
      </dgm:t>
    </dgm:pt>
    <dgm:pt modelId="{74766F04-6EE0-4ADD-A19D-EC06665344E9}">
      <dgm:prSet/>
      <dgm:spPr/>
      <dgm:t>
        <a:bodyPr/>
        <a:lstStyle/>
        <a:p>
          <a:r>
            <a:rPr lang="hr-HR"/>
            <a:t>Revolucionari tražili opće pravo glasa i proglašenje republike</a:t>
          </a:r>
          <a:endParaRPr lang="en-US"/>
        </a:p>
      </dgm:t>
    </dgm:pt>
    <dgm:pt modelId="{B1C46B8F-2EC2-4E0F-9A3D-D5314806506D}" type="parTrans" cxnId="{0C0E50DD-8A3F-4127-9839-6B0EA861EB99}">
      <dgm:prSet/>
      <dgm:spPr/>
      <dgm:t>
        <a:bodyPr/>
        <a:lstStyle/>
        <a:p>
          <a:endParaRPr lang="en-US"/>
        </a:p>
      </dgm:t>
    </dgm:pt>
    <dgm:pt modelId="{CE29A43A-3509-45C6-92A4-C45FC92CE0EB}" type="sibTrans" cxnId="{0C0E50DD-8A3F-4127-9839-6B0EA861EB99}">
      <dgm:prSet/>
      <dgm:spPr/>
      <dgm:t>
        <a:bodyPr/>
        <a:lstStyle/>
        <a:p>
          <a:endParaRPr lang="en-US"/>
        </a:p>
      </dgm:t>
    </dgm:pt>
    <dgm:pt modelId="{6514A2AE-4449-4E56-BF06-74810CD1890F}" type="pres">
      <dgm:prSet presAssocID="{C3EE7F44-91E0-4288-9774-B132276C63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AC3CE40-D351-43CB-8E76-69C9F0138D98}" type="pres">
      <dgm:prSet presAssocID="{F1952341-D3EC-46BE-B1DA-5F6C2EE6A1D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AC4294-3583-4363-B0F3-9007A3D5A19D}" type="pres">
      <dgm:prSet presAssocID="{D7F74685-52B6-4326-97ED-EAAC333CEE44}" presName="spacer" presStyleCnt="0"/>
      <dgm:spPr/>
    </dgm:pt>
    <dgm:pt modelId="{F2D07AE0-9852-47F4-96B5-315E2D763C27}" type="pres">
      <dgm:prSet presAssocID="{00EFB0C7-85F3-4F8A-B575-D8A9F47E73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67625F-BF91-47FF-A879-5A870C5203D8}" type="pres">
      <dgm:prSet presAssocID="{49D1840D-E005-405E-9B2B-D9D168D1F5C9}" presName="spacer" presStyleCnt="0"/>
      <dgm:spPr/>
    </dgm:pt>
    <dgm:pt modelId="{BFA43CD4-DA39-42E2-9D0F-E6FCC8DAF57F}" type="pres">
      <dgm:prSet presAssocID="{B492EE95-4560-4CB7-9542-A03D047B6E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1A71E1-07C6-4517-8F5A-344D724C83DE}" type="pres">
      <dgm:prSet presAssocID="{B5386044-5ADE-41BD-9F86-37E67CAACA16}" presName="spacer" presStyleCnt="0"/>
      <dgm:spPr/>
    </dgm:pt>
    <dgm:pt modelId="{D08E2E10-B291-4D67-AADA-A99AE015908C}" type="pres">
      <dgm:prSet presAssocID="{74766F04-6EE0-4ADD-A19D-EC06665344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37A7B3-EA8A-4B2F-AC4C-E8594503652F}" srcId="{C3EE7F44-91E0-4288-9774-B132276C6338}" destId="{F1952341-D3EC-46BE-B1DA-5F6C2EE6A1DA}" srcOrd="0" destOrd="0" parTransId="{E84C970B-F9DF-45DC-B20A-854E74F7EEA2}" sibTransId="{D7F74685-52B6-4326-97ED-EAAC333CEE44}"/>
    <dgm:cxn modelId="{6F78D728-D582-45BF-8540-62B6435E8C36}" type="presOf" srcId="{B492EE95-4560-4CB7-9542-A03D047B6E13}" destId="{BFA43CD4-DA39-42E2-9D0F-E6FCC8DAF57F}" srcOrd="0" destOrd="0" presId="urn:microsoft.com/office/officeart/2005/8/layout/vList2"/>
    <dgm:cxn modelId="{BE498251-7F45-44B9-B633-D6719E62D7EE}" type="presOf" srcId="{74766F04-6EE0-4ADD-A19D-EC06665344E9}" destId="{D08E2E10-B291-4D67-AADA-A99AE015908C}" srcOrd="0" destOrd="0" presId="urn:microsoft.com/office/officeart/2005/8/layout/vList2"/>
    <dgm:cxn modelId="{6A777334-9495-4C6D-8C2F-6CDF05746D1C}" srcId="{C3EE7F44-91E0-4288-9774-B132276C6338}" destId="{00EFB0C7-85F3-4F8A-B575-D8A9F47E73F5}" srcOrd="1" destOrd="0" parTransId="{64DC8510-5A3A-4C38-A610-B1F0518555FD}" sibTransId="{49D1840D-E005-405E-9B2B-D9D168D1F5C9}"/>
    <dgm:cxn modelId="{81ECD4FC-4EA9-4FC6-B813-F16E3BCE7E4D}" type="presOf" srcId="{F1952341-D3EC-46BE-B1DA-5F6C2EE6A1DA}" destId="{3AC3CE40-D351-43CB-8E76-69C9F0138D98}" srcOrd="0" destOrd="0" presId="urn:microsoft.com/office/officeart/2005/8/layout/vList2"/>
    <dgm:cxn modelId="{18EC85F4-FFDF-4F68-9EC5-40A60C3EF271}" type="presOf" srcId="{C3EE7F44-91E0-4288-9774-B132276C6338}" destId="{6514A2AE-4449-4E56-BF06-74810CD1890F}" srcOrd="0" destOrd="0" presId="urn:microsoft.com/office/officeart/2005/8/layout/vList2"/>
    <dgm:cxn modelId="{0C0E50DD-8A3F-4127-9839-6B0EA861EB99}" srcId="{C3EE7F44-91E0-4288-9774-B132276C6338}" destId="{74766F04-6EE0-4ADD-A19D-EC06665344E9}" srcOrd="3" destOrd="0" parTransId="{B1C46B8F-2EC2-4E0F-9A3D-D5314806506D}" sibTransId="{CE29A43A-3509-45C6-92A4-C45FC92CE0EB}"/>
    <dgm:cxn modelId="{E87AD4D0-5760-49DB-B333-6D0651CDEE91}" type="presOf" srcId="{00EFB0C7-85F3-4F8A-B575-D8A9F47E73F5}" destId="{F2D07AE0-9852-47F4-96B5-315E2D763C27}" srcOrd="0" destOrd="0" presId="urn:microsoft.com/office/officeart/2005/8/layout/vList2"/>
    <dgm:cxn modelId="{FAC2104F-2374-41B6-89E3-C68D7E09E8CA}" srcId="{C3EE7F44-91E0-4288-9774-B132276C6338}" destId="{B492EE95-4560-4CB7-9542-A03D047B6E13}" srcOrd="2" destOrd="0" parTransId="{972AB94C-100D-4447-9BD9-C93AA02E13C0}" sibTransId="{B5386044-5ADE-41BD-9F86-37E67CAACA16}"/>
    <dgm:cxn modelId="{68CBAE6C-E1D8-4052-838A-AAE695D06917}" type="presParOf" srcId="{6514A2AE-4449-4E56-BF06-74810CD1890F}" destId="{3AC3CE40-D351-43CB-8E76-69C9F0138D98}" srcOrd="0" destOrd="0" presId="urn:microsoft.com/office/officeart/2005/8/layout/vList2"/>
    <dgm:cxn modelId="{AB9B126B-905D-4DDC-A092-211751CA11F9}" type="presParOf" srcId="{6514A2AE-4449-4E56-BF06-74810CD1890F}" destId="{45AC4294-3583-4363-B0F3-9007A3D5A19D}" srcOrd="1" destOrd="0" presId="urn:microsoft.com/office/officeart/2005/8/layout/vList2"/>
    <dgm:cxn modelId="{75154DA9-6865-41F3-8E15-27C12FAA6889}" type="presParOf" srcId="{6514A2AE-4449-4E56-BF06-74810CD1890F}" destId="{F2D07AE0-9852-47F4-96B5-315E2D763C27}" srcOrd="2" destOrd="0" presId="urn:microsoft.com/office/officeart/2005/8/layout/vList2"/>
    <dgm:cxn modelId="{8F59066A-69A4-4FAC-9E7C-BAC430E21876}" type="presParOf" srcId="{6514A2AE-4449-4E56-BF06-74810CD1890F}" destId="{C967625F-BF91-47FF-A879-5A870C5203D8}" srcOrd="3" destOrd="0" presId="urn:microsoft.com/office/officeart/2005/8/layout/vList2"/>
    <dgm:cxn modelId="{8BDA35F7-92B7-4F7E-B030-1B656C9164DF}" type="presParOf" srcId="{6514A2AE-4449-4E56-BF06-74810CD1890F}" destId="{BFA43CD4-DA39-42E2-9D0F-E6FCC8DAF57F}" srcOrd="4" destOrd="0" presId="urn:microsoft.com/office/officeart/2005/8/layout/vList2"/>
    <dgm:cxn modelId="{7E153915-1269-456E-9E3B-C0D3EC2D697B}" type="presParOf" srcId="{6514A2AE-4449-4E56-BF06-74810CD1890F}" destId="{621A71E1-07C6-4517-8F5A-344D724C83DE}" srcOrd="5" destOrd="0" presId="urn:microsoft.com/office/officeart/2005/8/layout/vList2"/>
    <dgm:cxn modelId="{2F97AD57-72EA-4A77-835C-3A8E082081C3}" type="presParOf" srcId="{6514A2AE-4449-4E56-BF06-74810CD1890F}" destId="{D08E2E10-B291-4D67-AADA-A99AE01590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4046E-B740-4019-9F8D-99F2E606FD9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FD5AFAE-16E7-436E-8C45-F28F6F814ABF}">
      <dgm:prSet/>
      <dgm:spPr/>
      <dgm:t>
        <a:bodyPr/>
        <a:lstStyle/>
        <a:p>
          <a:pPr algn="just"/>
          <a:r>
            <a:rPr lang="hr-HR" dirty="0"/>
            <a:t>22. veljače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1848. godine izbila revolucija </a:t>
          </a:r>
          <a:r>
            <a:rPr lang="hr-HR" dirty="0"/>
            <a:t>– masovne demonstracije i nemiri</a:t>
          </a:r>
          <a:endParaRPr lang="en-US" dirty="0"/>
        </a:p>
      </dgm:t>
    </dgm:pt>
    <dgm:pt modelId="{4CE8B110-C82F-44CF-85AE-74B8F42397D8}" type="parTrans" cxnId="{A5147A66-F787-4751-BFF5-E4E9D710D591}">
      <dgm:prSet/>
      <dgm:spPr/>
      <dgm:t>
        <a:bodyPr/>
        <a:lstStyle/>
        <a:p>
          <a:endParaRPr lang="en-US"/>
        </a:p>
      </dgm:t>
    </dgm:pt>
    <dgm:pt modelId="{25A56B6F-2197-4DD2-B93C-FA7A39F9034B}" type="sibTrans" cxnId="{A5147A66-F787-4751-BFF5-E4E9D710D591}">
      <dgm:prSet/>
      <dgm:spPr/>
      <dgm:t>
        <a:bodyPr/>
        <a:lstStyle/>
        <a:p>
          <a:endParaRPr lang="en-US"/>
        </a:p>
      </dgm:t>
    </dgm:pt>
    <dgm:pt modelId="{FE88FE3E-F148-4B41-8D29-5B03B386FC0F}">
      <dgm:prSet/>
      <dgm:spPr/>
      <dgm:t>
        <a:bodyPr/>
        <a:lstStyle/>
        <a:p>
          <a:r>
            <a:rPr lang="hr-HR"/>
            <a:t>Luj Filip odrekao se prijestolja</a:t>
          </a:r>
          <a:endParaRPr lang="en-US"/>
        </a:p>
      </dgm:t>
    </dgm:pt>
    <dgm:pt modelId="{78123C97-EE5A-437F-8EA7-42A6B3F49E61}" type="parTrans" cxnId="{E046B37B-E6A4-4686-ABE2-7ABB3C991433}">
      <dgm:prSet/>
      <dgm:spPr/>
      <dgm:t>
        <a:bodyPr/>
        <a:lstStyle/>
        <a:p>
          <a:endParaRPr lang="en-US"/>
        </a:p>
      </dgm:t>
    </dgm:pt>
    <dgm:pt modelId="{FBEE0C26-4AF8-4236-AE84-1F0D5A6EA259}" type="sibTrans" cxnId="{E046B37B-E6A4-4686-ABE2-7ABB3C991433}">
      <dgm:prSet/>
      <dgm:spPr/>
      <dgm:t>
        <a:bodyPr/>
        <a:lstStyle/>
        <a:p>
          <a:endParaRPr lang="en-US"/>
        </a:p>
      </dgm:t>
    </dgm:pt>
    <dgm:pt modelId="{B1F93D67-0D1D-44C8-8167-247731F590F1}">
      <dgm:prSet/>
      <dgm:spPr/>
      <dgm:t>
        <a:bodyPr/>
        <a:lstStyle/>
        <a:p>
          <a:r>
            <a:rPr lang="hr-HR" dirty="0"/>
            <a:t>Uvedeno opće pravo glasa (za muškarce)</a:t>
          </a:r>
          <a:endParaRPr lang="en-US" dirty="0"/>
        </a:p>
      </dgm:t>
    </dgm:pt>
    <dgm:pt modelId="{6F6E7154-07EE-4D7C-990E-02DF0E4A4DAE}" type="parTrans" cxnId="{27BDACC4-FBE8-4393-9A79-755BDE9918E4}">
      <dgm:prSet/>
      <dgm:spPr/>
      <dgm:t>
        <a:bodyPr/>
        <a:lstStyle/>
        <a:p>
          <a:endParaRPr lang="en-US"/>
        </a:p>
      </dgm:t>
    </dgm:pt>
    <dgm:pt modelId="{F89067C5-34B7-4BFE-83FA-86AD42C4FAD0}" type="sibTrans" cxnId="{27BDACC4-FBE8-4393-9A79-755BDE9918E4}">
      <dgm:prSet/>
      <dgm:spPr/>
      <dgm:t>
        <a:bodyPr/>
        <a:lstStyle/>
        <a:p>
          <a:endParaRPr lang="en-US"/>
        </a:p>
      </dgm:t>
    </dgm:pt>
    <dgm:pt modelId="{7451EEEB-25DF-4FEE-8BF5-C32C6D200EB1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Francuska drugi put proglašena Republikom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FB321-9FDE-4A36-84E5-812DB9B17F10}" type="parTrans" cxnId="{48DE1D96-1EF0-42C7-ADAE-6B1CA51C881F}">
      <dgm:prSet/>
      <dgm:spPr/>
      <dgm:t>
        <a:bodyPr/>
        <a:lstStyle/>
        <a:p>
          <a:endParaRPr lang="en-US"/>
        </a:p>
      </dgm:t>
    </dgm:pt>
    <dgm:pt modelId="{405148D1-D0F8-4425-9E58-E3899D3C2798}" type="sibTrans" cxnId="{48DE1D96-1EF0-42C7-ADAE-6B1CA51C881F}">
      <dgm:prSet/>
      <dgm:spPr/>
      <dgm:t>
        <a:bodyPr/>
        <a:lstStyle/>
        <a:p>
          <a:endParaRPr lang="en-US"/>
        </a:p>
      </dgm:t>
    </dgm:pt>
    <dgm:pt modelId="{0D60621E-5718-46C5-BD45-2704ED5A3B9E}" type="pres">
      <dgm:prSet presAssocID="{A7C4046E-B740-4019-9F8D-99F2E606FD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DB7F98B-365B-4C4B-B68D-860FFB296DF6}" type="pres">
      <dgm:prSet presAssocID="{2FD5AFAE-16E7-436E-8C45-F28F6F814A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6B7978-B9AD-4CE2-9306-BEB08EBCC6FA}" type="pres">
      <dgm:prSet presAssocID="{25A56B6F-2197-4DD2-B93C-FA7A39F9034B}" presName="spacer" presStyleCnt="0"/>
      <dgm:spPr/>
    </dgm:pt>
    <dgm:pt modelId="{9F91ABF4-CA4B-422C-86E1-56213492C52F}" type="pres">
      <dgm:prSet presAssocID="{FE88FE3E-F148-4B41-8D29-5B03B386FC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64D1A0-9B62-47E4-877A-D62E76ECE784}" type="pres">
      <dgm:prSet presAssocID="{FBEE0C26-4AF8-4236-AE84-1F0D5A6EA259}" presName="spacer" presStyleCnt="0"/>
      <dgm:spPr/>
    </dgm:pt>
    <dgm:pt modelId="{2174DF4F-50E0-4093-9BDA-30261256FA18}" type="pres">
      <dgm:prSet presAssocID="{B1F93D67-0D1D-44C8-8167-247731F590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4E6D3E-9CDB-4170-8CD3-85BE06D788A0}" type="pres">
      <dgm:prSet presAssocID="{F89067C5-34B7-4BFE-83FA-86AD42C4FAD0}" presName="spacer" presStyleCnt="0"/>
      <dgm:spPr/>
    </dgm:pt>
    <dgm:pt modelId="{1DBE9D45-E240-4652-844D-0E86DE483C89}" type="pres">
      <dgm:prSet presAssocID="{7451EEEB-25DF-4FEE-8BF5-C32C6D200E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5712CEB-989E-42A0-91FD-C60804C13A9B}" type="presOf" srcId="{B1F93D67-0D1D-44C8-8167-247731F590F1}" destId="{2174DF4F-50E0-4093-9BDA-30261256FA18}" srcOrd="0" destOrd="0" presId="urn:microsoft.com/office/officeart/2005/8/layout/vList2"/>
    <dgm:cxn modelId="{E046B37B-E6A4-4686-ABE2-7ABB3C991433}" srcId="{A7C4046E-B740-4019-9F8D-99F2E606FD91}" destId="{FE88FE3E-F148-4B41-8D29-5B03B386FC0F}" srcOrd="1" destOrd="0" parTransId="{78123C97-EE5A-437F-8EA7-42A6B3F49E61}" sibTransId="{FBEE0C26-4AF8-4236-AE84-1F0D5A6EA259}"/>
    <dgm:cxn modelId="{0C85CEEB-E6BD-4ECE-926F-39C0CD693668}" type="presOf" srcId="{2FD5AFAE-16E7-436E-8C45-F28F6F814ABF}" destId="{DDB7F98B-365B-4C4B-B68D-860FFB296DF6}" srcOrd="0" destOrd="0" presId="urn:microsoft.com/office/officeart/2005/8/layout/vList2"/>
    <dgm:cxn modelId="{2CF2985E-BC2F-4A48-8877-C2399DAE1F14}" type="presOf" srcId="{FE88FE3E-F148-4B41-8D29-5B03B386FC0F}" destId="{9F91ABF4-CA4B-422C-86E1-56213492C52F}" srcOrd="0" destOrd="0" presId="urn:microsoft.com/office/officeart/2005/8/layout/vList2"/>
    <dgm:cxn modelId="{1D0ADB9C-D1A3-4B57-8FD6-CA98C375EB2C}" type="presOf" srcId="{7451EEEB-25DF-4FEE-8BF5-C32C6D200EB1}" destId="{1DBE9D45-E240-4652-844D-0E86DE483C89}" srcOrd="0" destOrd="0" presId="urn:microsoft.com/office/officeart/2005/8/layout/vList2"/>
    <dgm:cxn modelId="{E0AB9C1E-1106-4D0B-B6ED-2C77BDA90FFB}" type="presOf" srcId="{A7C4046E-B740-4019-9F8D-99F2E606FD91}" destId="{0D60621E-5718-46C5-BD45-2704ED5A3B9E}" srcOrd="0" destOrd="0" presId="urn:microsoft.com/office/officeart/2005/8/layout/vList2"/>
    <dgm:cxn modelId="{48DE1D96-1EF0-42C7-ADAE-6B1CA51C881F}" srcId="{A7C4046E-B740-4019-9F8D-99F2E606FD91}" destId="{7451EEEB-25DF-4FEE-8BF5-C32C6D200EB1}" srcOrd="3" destOrd="0" parTransId="{FB5FB321-9FDE-4A36-84E5-812DB9B17F10}" sibTransId="{405148D1-D0F8-4425-9E58-E3899D3C2798}"/>
    <dgm:cxn modelId="{27BDACC4-FBE8-4393-9A79-755BDE9918E4}" srcId="{A7C4046E-B740-4019-9F8D-99F2E606FD91}" destId="{B1F93D67-0D1D-44C8-8167-247731F590F1}" srcOrd="2" destOrd="0" parTransId="{6F6E7154-07EE-4D7C-990E-02DF0E4A4DAE}" sibTransId="{F89067C5-34B7-4BFE-83FA-86AD42C4FAD0}"/>
    <dgm:cxn modelId="{A5147A66-F787-4751-BFF5-E4E9D710D591}" srcId="{A7C4046E-B740-4019-9F8D-99F2E606FD91}" destId="{2FD5AFAE-16E7-436E-8C45-F28F6F814ABF}" srcOrd="0" destOrd="0" parTransId="{4CE8B110-C82F-44CF-85AE-74B8F42397D8}" sibTransId="{25A56B6F-2197-4DD2-B93C-FA7A39F9034B}"/>
    <dgm:cxn modelId="{6B781F21-B8E7-4F92-A946-ACDA00AE825A}" type="presParOf" srcId="{0D60621E-5718-46C5-BD45-2704ED5A3B9E}" destId="{DDB7F98B-365B-4C4B-B68D-860FFB296DF6}" srcOrd="0" destOrd="0" presId="urn:microsoft.com/office/officeart/2005/8/layout/vList2"/>
    <dgm:cxn modelId="{AA860003-0EFC-40C1-BB09-6C44F7112175}" type="presParOf" srcId="{0D60621E-5718-46C5-BD45-2704ED5A3B9E}" destId="{0E6B7978-B9AD-4CE2-9306-BEB08EBCC6FA}" srcOrd="1" destOrd="0" presId="urn:microsoft.com/office/officeart/2005/8/layout/vList2"/>
    <dgm:cxn modelId="{FE3C0351-EC0C-41A3-8A28-60C8D7B8CFF6}" type="presParOf" srcId="{0D60621E-5718-46C5-BD45-2704ED5A3B9E}" destId="{9F91ABF4-CA4B-422C-86E1-56213492C52F}" srcOrd="2" destOrd="0" presId="urn:microsoft.com/office/officeart/2005/8/layout/vList2"/>
    <dgm:cxn modelId="{A0D0B016-B655-4A9A-8B02-BBC420CFD0E7}" type="presParOf" srcId="{0D60621E-5718-46C5-BD45-2704ED5A3B9E}" destId="{7164D1A0-9B62-47E4-877A-D62E76ECE784}" srcOrd="3" destOrd="0" presId="urn:microsoft.com/office/officeart/2005/8/layout/vList2"/>
    <dgm:cxn modelId="{7A8962F5-DFFD-408C-95A1-3B96012B6817}" type="presParOf" srcId="{0D60621E-5718-46C5-BD45-2704ED5A3B9E}" destId="{2174DF4F-50E0-4093-9BDA-30261256FA18}" srcOrd="4" destOrd="0" presId="urn:microsoft.com/office/officeart/2005/8/layout/vList2"/>
    <dgm:cxn modelId="{142288B4-24B3-45CC-A0D7-FFE8D1A5FF63}" type="presParOf" srcId="{0D60621E-5718-46C5-BD45-2704ED5A3B9E}" destId="{694E6D3E-9CDB-4170-8CD3-85BE06D788A0}" srcOrd="5" destOrd="0" presId="urn:microsoft.com/office/officeart/2005/8/layout/vList2"/>
    <dgm:cxn modelId="{6D470165-304E-4BF4-8253-47926C65F4B2}" type="presParOf" srcId="{0D60621E-5718-46C5-BD45-2704ED5A3B9E}" destId="{1DBE9D45-E240-4652-844D-0E86DE483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4046E-B740-4019-9F8D-99F2E606FD9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FD5AFAE-16E7-436E-8C45-F28F6F814ABF}">
      <dgm:prSet/>
      <dgm:spPr/>
      <dgm:t>
        <a:bodyPr/>
        <a:lstStyle/>
        <a:p>
          <a:pPr algn="just"/>
          <a:r>
            <a:rPr lang="hr-HR" dirty="0"/>
            <a:t>Demokratski izabran predsjednik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Luj Bonaparte </a:t>
          </a:r>
          <a:r>
            <a:rPr lang="hr-HR" dirty="0"/>
            <a:t>(Napoleonov nećak)</a:t>
          </a:r>
          <a:endParaRPr lang="en-US" dirty="0"/>
        </a:p>
      </dgm:t>
    </dgm:pt>
    <dgm:pt modelId="{4CE8B110-C82F-44CF-85AE-74B8F42397D8}" type="parTrans" cxnId="{A5147A66-F787-4751-BFF5-E4E9D710D591}">
      <dgm:prSet/>
      <dgm:spPr/>
      <dgm:t>
        <a:bodyPr/>
        <a:lstStyle/>
        <a:p>
          <a:endParaRPr lang="en-US"/>
        </a:p>
      </dgm:t>
    </dgm:pt>
    <dgm:pt modelId="{25A56B6F-2197-4DD2-B93C-FA7A39F9034B}" type="sibTrans" cxnId="{A5147A66-F787-4751-BFF5-E4E9D710D591}">
      <dgm:prSet/>
      <dgm:spPr/>
      <dgm:t>
        <a:bodyPr/>
        <a:lstStyle/>
        <a:p>
          <a:endParaRPr lang="en-US"/>
        </a:p>
      </dgm:t>
    </dgm:pt>
    <dgm:pt modelId="{FE88FE3E-F148-4B41-8D29-5B03B386FC0F}">
      <dgm:prSet/>
      <dgm:spPr/>
      <dgm:t>
        <a:bodyPr/>
        <a:lstStyle/>
        <a:p>
          <a:pPr algn="just"/>
          <a:r>
            <a:rPr lang="hr-HR" dirty="0"/>
            <a:t>Nova vlast – ne čini ništa za poboljšanje uvjeta siromašnih građana</a:t>
          </a:r>
          <a:endParaRPr lang="en-US" dirty="0"/>
        </a:p>
      </dgm:t>
    </dgm:pt>
    <dgm:pt modelId="{78123C97-EE5A-437F-8EA7-42A6B3F49E61}" type="parTrans" cxnId="{E046B37B-E6A4-4686-ABE2-7ABB3C991433}">
      <dgm:prSet/>
      <dgm:spPr/>
      <dgm:t>
        <a:bodyPr/>
        <a:lstStyle/>
        <a:p>
          <a:endParaRPr lang="en-US"/>
        </a:p>
      </dgm:t>
    </dgm:pt>
    <dgm:pt modelId="{FBEE0C26-4AF8-4236-AE84-1F0D5A6EA259}" type="sibTrans" cxnId="{E046B37B-E6A4-4686-ABE2-7ABB3C991433}">
      <dgm:prSet/>
      <dgm:spPr/>
      <dgm:t>
        <a:bodyPr/>
        <a:lstStyle/>
        <a:p>
          <a:endParaRPr lang="en-US"/>
        </a:p>
      </dgm:t>
    </dgm:pt>
    <dgm:pt modelId="{B1F93D67-0D1D-44C8-8167-247731F590F1}">
      <dgm:prSet/>
      <dgm:spPr/>
      <dgm:t>
        <a:bodyPr/>
        <a:lstStyle/>
        <a:p>
          <a:pPr algn="just"/>
          <a:r>
            <a:rPr lang="hr-HR" dirty="0"/>
            <a:t>U lipnju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1848. godine – počeo veliki radnički ustanak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6E7154-07EE-4D7C-990E-02DF0E4A4DAE}" type="parTrans" cxnId="{27BDACC4-FBE8-4393-9A79-755BDE9918E4}">
      <dgm:prSet/>
      <dgm:spPr/>
      <dgm:t>
        <a:bodyPr/>
        <a:lstStyle/>
        <a:p>
          <a:endParaRPr lang="en-US"/>
        </a:p>
      </dgm:t>
    </dgm:pt>
    <dgm:pt modelId="{F89067C5-34B7-4BFE-83FA-86AD42C4FAD0}" type="sibTrans" cxnId="{27BDACC4-FBE8-4393-9A79-755BDE9918E4}">
      <dgm:prSet/>
      <dgm:spPr/>
      <dgm:t>
        <a:bodyPr/>
        <a:lstStyle/>
        <a:p>
          <a:endParaRPr lang="en-US"/>
        </a:p>
      </dgm:t>
    </dgm:pt>
    <dgm:pt modelId="{7451EEEB-25DF-4FEE-8BF5-C32C6D200EB1}">
      <dgm:prSet/>
      <dgm:spPr/>
      <dgm:t>
        <a:bodyPr/>
        <a:lstStyle/>
        <a:p>
          <a:r>
            <a:rPr lang="hr-HR" b="0" dirty="0">
              <a:effectLst/>
            </a:rPr>
            <a:t>Ustanak krvavo ugušen</a:t>
          </a:r>
          <a:endParaRPr lang="en-US" b="0" dirty="0">
            <a:effectLst/>
          </a:endParaRPr>
        </a:p>
      </dgm:t>
    </dgm:pt>
    <dgm:pt modelId="{FB5FB321-9FDE-4A36-84E5-812DB9B17F10}" type="parTrans" cxnId="{48DE1D96-1EF0-42C7-ADAE-6B1CA51C881F}">
      <dgm:prSet/>
      <dgm:spPr/>
      <dgm:t>
        <a:bodyPr/>
        <a:lstStyle/>
        <a:p>
          <a:endParaRPr lang="en-US"/>
        </a:p>
      </dgm:t>
    </dgm:pt>
    <dgm:pt modelId="{405148D1-D0F8-4425-9E58-E3899D3C2798}" type="sibTrans" cxnId="{48DE1D96-1EF0-42C7-ADAE-6B1CA51C881F}">
      <dgm:prSet/>
      <dgm:spPr/>
      <dgm:t>
        <a:bodyPr/>
        <a:lstStyle/>
        <a:p>
          <a:endParaRPr lang="en-US"/>
        </a:p>
      </dgm:t>
    </dgm:pt>
    <dgm:pt modelId="{0D60621E-5718-46C5-BD45-2704ED5A3B9E}" type="pres">
      <dgm:prSet presAssocID="{A7C4046E-B740-4019-9F8D-99F2E606FD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DB7F98B-365B-4C4B-B68D-860FFB296DF6}" type="pres">
      <dgm:prSet presAssocID="{2FD5AFAE-16E7-436E-8C45-F28F6F814A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6B7978-B9AD-4CE2-9306-BEB08EBCC6FA}" type="pres">
      <dgm:prSet presAssocID="{25A56B6F-2197-4DD2-B93C-FA7A39F9034B}" presName="spacer" presStyleCnt="0"/>
      <dgm:spPr/>
    </dgm:pt>
    <dgm:pt modelId="{9F91ABF4-CA4B-422C-86E1-56213492C52F}" type="pres">
      <dgm:prSet presAssocID="{FE88FE3E-F148-4B41-8D29-5B03B386FC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64D1A0-9B62-47E4-877A-D62E76ECE784}" type="pres">
      <dgm:prSet presAssocID="{FBEE0C26-4AF8-4236-AE84-1F0D5A6EA259}" presName="spacer" presStyleCnt="0"/>
      <dgm:spPr/>
    </dgm:pt>
    <dgm:pt modelId="{2174DF4F-50E0-4093-9BDA-30261256FA18}" type="pres">
      <dgm:prSet presAssocID="{B1F93D67-0D1D-44C8-8167-247731F590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4E6D3E-9CDB-4170-8CD3-85BE06D788A0}" type="pres">
      <dgm:prSet presAssocID="{F89067C5-34B7-4BFE-83FA-86AD42C4FAD0}" presName="spacer" presStyleCnt="0"/>
      <dgm:spPr/>
    </dgm:pt>
    <dgm:pt modelId="{1DBE9D45-E240-4652-844D-0E86DE483C89}" type="pres">
      <dgm:prSet presAssocID="{7451EEEB-25DF-4FEE-8BF5-C32C6D200E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5712CEB-989E-42A0-91FD-C60804C13A9B}" type="presOf" srcId="{B1F93D67-0D1D-44C8-8167-247731F590F1}" destId="{2174DF4F-50E0-4093-9BDA-30261256FA18}" srcOrd="0" destOrd="0" presId="urn:microsoft.com/office/officeart/2005/8/layout/vList2"/>
    <dgm:cxn modelId="{E046B37B-E6A4-4686-ABE2-7ABB3C991433}" srcId="{A7C4046E-B740-4019-9F8D-99F2E606FD91}" destId="{FE88FE3E-F148-4B41-8D29-5B03B386FC0F}" srcOrd="1" destOrd="0" parTransId="{78123C97-EE5A-437F-8EA7-42A6B3F49E61}" sibTransId="{FBEE0C26-4AF8-4236-AE84-1F0D5A6EA259}"/>
    <dgm:cxn modelId="{0C85CEEB-E6BD-4ECE-926F-39C0CD693668}" type="presOf" srcId="{2FD5AFAE-16E7-436E-8C45-F28F6F814ABF}" destId="{DDB7F98B-365B-4C4B-B68D-860FFB296DF6}" srcOrd="0" destOrd="0" presId="urn:microsoft.com/office/officeart/2005/8/layout/vList2"/>
    <dgm:cxn modelId="{2CF2985E-BC2F-4A48-8877-C2399DAE1F14}" type="presOf" srcId="{FE88FE3E-F148-4B41-8D29-5B03B386FC0F}" destId="{9F91ABF4-CA4B-422C-86E1-56213492C52F}" srcOrd="0" destOrd="0" presId="urn:microsoft.com/office/officeart/2005/8/layout/vList2"/>
    <dgm:cxn modelId="{1D0ADB9C-D1A3-4B57-8FD6-CA98C375EB2C}" type="presOf" srcId="{7451EEEB-25DF-4FEE-8BF5-C32C6D200EB1}" destId="{1DBE9D45-E240-4652-844D-0E86DE483C89}" srcOrd="0" destOrd="0" presId="urn:microsoft.com/office/officeart/2005/8/layout/vList2"/>
    <dgm:cxn modelId="{E0AB9C1E-1106-4D0B-B6ED-2C77BDA90FFB}" type="presOf" srcId="{A7C4046E-B740-4019-9F8D-99F2E606FD91}" destId="{0D60621E-5718-46C5-BD45-2704ED5A3B9E}" srcOrd="0" destOrd="0" presId="urn:microsoft.com/office/officeart/2005/8/layout/vList2"/>
    <dgm:cxn modelId="{48DE1D96-1EF0-42C7-ADAE-6B1CA51C881F}" srcId="{A7C4046E-B740-4019-9F8D-99F2E606FD91}" destId="{7451EEEB-25DF-4FEE-8BF5-C32C6D200EB1}" srcOrd="3" destOrd="0" parTransId="{FB5FB321-9FDE-4A36-84E5-812DB9B17F10}" sibTransId="{405148D1-D0F8-4425-9E58-E3899D3C2798}"/>
    <dgm:cxn modelId="{27BDACC4-FBE8-4393-9A79-755BDE9918E4}" srcId="{A7C4046E-B740-4019-9F8D-99F2E606FD91}" destId="{B1F93D67-0D1D-44C8-8167-247731F590F1}" srcOrd="2" destOrd="0" parTransId="{6F6E7154-07EE-4D7C-990E-02DF0E4A4DAE}" sibTransId="{F89067C5-34B7-4BFE-83FA-86AD42C4FAD0}"/>
    <dgm:cxn modelId="{A5147A66-F787-4751-BFF5-E4E9D710D591}" srcId="{A7C4046E-B740-4019-9F8D-99F2E606FD91}" destId="{2FD5AFAE-16E7-436E-8C45-F28F6F814ABF}" srcOrd="0" destOrd="0" parTransId="{4CE8B110-C82F-44CF-85AE-74B8F42397D8}" sibTransId="{25A56B6F-2197-4DD2-B93C-FA7A39F9034B}"/>
    <dgm:cxn modelId="{6B781F21-B8E7-4F92-A946-ACDA00AE825A}" type="presParOf" srcId="{0D60621E-5718-46C5-BD45-2704ED5A3B9E}" destId="{DDB7F98B-365B-4C4B-B68D-860FFB296DF6}" srcOrd="0" destOrd="0" presId="urn:microsoft.com/office/officeart/2005/8/layout/vList2"/>
    <dgm:cxn modelId="{AA860003-0EFC-40C1-BB09-6C44F7112175}" type="presParOf" srcId="{0D60621E-5718-46C5-BD45-2704ED5A3B9E}" destId="{0E6B7978-B9AD-4CE2-9306-BEB08EBCC6FA}" srcOrd="1" destOrd="0" presId="urn:microsoft.com/office/officeart/2005/8/layout/vList2"/>
    <dgm:cxn modelId="{FE3C0351-EC0C-41A3-8A28-60C8D7B8CFF6}" type="presParOf" srcId="{0D60621E-5718-46C5-BD45-2704ED5A3B9E}" destId="{9F91ABF4-CA4B-422C-86E1-56213492C52F}" srcOrd="2" destOrd="0" presId="urn:microsoft.com/office/officeart/2005/8/layout/vList2"/>
    <dgm:cxn modelId="{A0D0B016-B655-4A9A-8B02-BBC420CFD0E7}" type="presParOf" srcId="{0D60621E-5718-46C5-BD45-2704ED5A3B9E}" destId="{7164D1A0-9B62-47E4-877A-D62E76ECE784}" srcOrd="3" destOrd="0" presId="urn:microsoft.com/office/officeart/2005/8/layout/vList2"/>
    <dgm:cxn modelId="{7A8962F5-DFFD-408C-95A1-3B96012B6817}" type="presParOf" srcId="{0D60621E-5718-46C5-BD45-2704ED5A3B9E}" destId="{2174DF4F-50E0-4093-9BDA-30261256FA18}" srcOrd="4" destOrd="0" presId="urn:microsoft.com/office/officeart/2005/8/layout/vList2"/>
    <dgm:cxn modelId="{142288B4-24B3-45CC-A0D7-FFE8D1A5FF63}" type="presParOf" srcId="{0D60621E-5718-46C5-BD45-2704ED5A3B9E}" destId="{694E6D3E-9CDB-4170-8CD3-85BE06D788A0}" srcOrd="5" destOrd="0" presId="urn:microsoft.com/office/officeart/2005/8/layout/vList2"/>
    <dgm:cxn modelId="{6D470165-304E-4BF4-8253-47926C65F4B2}" type="presParOf" srcId="{0D60621E-5718-46C5-BD45-2704ED5A3B9E}" destId="{1DBE9D45-E240-4652-844D-0E86DE483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A48857-4837-437C-BFED-354D7B50724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110AF306-6ACB-4A67-9C25-DAB0F99F501E}">
      <dgm:prSet/>
      <dgm:spPr/>
      <dgm:t>
        <a:bodyPr/>
        <a:lstStyle/>
        <a:p>
          <a:pPr algn="just"/>
          <a:r>
            <a:rPr lang="hr-HR" dirty="0"/>
            <a:t>1852. godine Luj Bonaparte izvršio državni udar – raspustio parlament, uveo osobnu vlast i proglasio se carem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Napoleon III.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0B10ED-3FAD-423E-B799-49A1B8E7FB71}" type="parTrans" cxnId="{B1EF3BC2-B8BE-4848-BBF6-10390E5BC032}">
      <dgm:prSet/>
      <dgm:spPr/>
      <dgm:t>
        <a:bodyPr/>
        <a:lstStyle/>
        <a:p>
          <a:endParaRPr lang="en-US"/>
        </a:p>
      </dgm:t>
    </dgm:pt>
    <dgm:pt modelId="{A8B4AEFA-2E6D-4F35-831D-13BD204DB915}" type="sibTrans" cxnId="{B1EF3BC2-B8BE-4848-BBF6-10390E5BC032}">
      <dgm:prSet/>
      <dgm:spPr/>
      <dgm:t>
        <a:bodyPr/>
        <a:lstStyle/>
        <a:p>
          <a:endParaRPr lang="en-US"/>
        </a:p>
      </dgm:t>
    </dgm:pt>
    <dgm:pt modelId="{2137279A-1867-4433-B0C2-E6171E0891D0}">
      <dgm:prSet/>
      <dgm:spPr/>
      <dgm:t>
        <a:bodyPr/>
        <a:lstStyle/>
        <a:p>
          <a:r>
            <a:rPr lang="hr-HR" dirty="0"/>
            <a:t>Nastalo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Drugo Francusko Carstvo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BE897-C9DE-475D-81F7-AC3F85BD95BE}" type="parTrans" cxnId="{94511CE6-3624-410A-B42A-A49328AD7380}">
      <dgm:prSet/>
      <dgm:spPr/>
      <dgm:t>
        <a:bodyPr/>
        <a:lstStyle/>
        <a:p>
          <a:endParaRPr lang="en-US"/>
        </a:p>
      </dgm:t>
    </dgm:pt>
    <dgm:pt modelId="{E6F99588-AE55-4803-A283-2EC98C688A2B}" type="sibTrans" cxnId="{94511CE6-3624-410A-B42A-A49328AD7380}">
      <dgm:prSet/>
      <dgm:spPr/>
      <dgm:t>
        <a:bodyPr/>
        <a:lstStyle/>
        <a:p>
          <a:endParaRPr lang="en-US"/>
        </a:p>
      </dgm:t>
    </dgm:pt>
    <dgm:pt modelId="{8A019F57-B8EE-43C2-A906-535E02FE0B14}">
      <dgm:prSet/>
      <dgm:spPr/>
      <dgm:t>
        <a:bodyPr/>
        <a:lstStyle/>
        <a:p>
          <a:r>
            <a:rPr lang="hr-HR"/>
            <a:t>Francuska gospodarski i politički ojačala</a:t>
          </a:r>
          <a:endParaRPr lang="en-US"/>
        </a:p>
      </dgm:t>
    </dgm:pt>
    <dgm:pt modelId="{8C9AC2C5-490F-48D9-88A2-2288CE6C3766}" type="parTrans" cxnId="{B27E74BD-C748-418B-A1F6-4AD49901EBB9}">
      <dgm:prSet/>
      <dgm:spPr/>
      <dgm:t>
        <a:bodyPr/>
        <a:lstStyle/>
        <a:p>
          <a:endParaRPr lang="en-US"/>
        </a:p>
      </dgm:t>
    </dgm:pt>
    <dgm:pt modelId="{E2DB7996-7E5F-433D-AF46-D26E8658C6AF}" type="sibTrans" cxnId="{B27E74BD-C748-418B-A1F6-4AD49901EBB9}">
      <dgm:prSet/>
      <dgm:spPr/>
      <dgm:t>
        <a:bodyPr/>
        <a:lstStyle/>
        <a:p>
          <a:endParaRPr lang="en-US"/>
        </a:p>
      </dgm:t>
    </dgm:pt>
    <dgm:pt modelId="{DFA101E1-4373-483D-9D20-A529D3939E14}">
      <dgm:prSet/>
      <dgm:spPr/>
      <dgm:t>
        <a:bodyPr/>
        <a:lstStyle/>
        <a:p>
          <a:r>
            <a:rPr lang="hr-HR"/>
            <a:t>Napoleon III. sudjelovao u mnogim ratovima</a:t>
          </a:r>
          <a:endParaRPr lang="en-US"/>
        </a:p>
      </dgm:t>
    </dgm:pt>
    <dgm:pt modelId="{0547A1B9-1324-479E-80FE-E76FE9E021A2}" type="parTrans" cxnId="{364F8192-2BF9-44A7-9661-CD4A670B05BB}">
      <dgm:prSet/>
      <dgm:spPr/>
      <dgm:t>
        <a:bodyPr/>
        <a:lstStyle/>
        <a:p>
          <a:endParaRPr lang="en-US"/>
        </a:p>
      </dgm:t>
    </dgm:pt>
    <dgm:pt modelId="{3340BDD2-7552-46B8-A1B9-0133F2201EBD}" type="sibTrans" cxnId="{364F8192-2BF9-44A7-9661-CD4A670B05BB}">
      <dgm:prSet/>
      <dgm:spPr/>
      <dgm:t>
        <a:bodyPr/>
        <a:lstStyle/>
        <a:p>
          <a:endParaRPr lang="en-US"/>
        </a:p>
      </dgm:t>
    </dgm:pt>
    <dgm:pt modelId="{356D47FD-3BD6-447A-ABDE-000BDA31A619}" type="pres">
      <dgm:prSet presAssocID="{1EA48857-4837-437C-BFED-354D7B507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184B198-7A53-45C2-ABEC-F9E1161533A3}" type="pres">
      <dgm:prSet presAssocID="{110AF306-6ACB-4A67-9C25-DAB0F99F50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213CD6-3C37-4579-A42A-9680BC2F11DD}" type="pres">
      <dgm:prSet presAssocID="{A8B4AEFA-2E6D-4F35-831D-13BD204DB915}" presName="spacer" presStyleCnt="0"/>
      <dgm:spPr/>
    </dgm:pt>
    <dgm:pt modelId="{AC7BE673-2B98-483C-A3A4-B2F735CD7DA0}" type="pres">
      <dgm:prSet presAssocID="{2137279A-1867-4433-B0C2-E6171E0891D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284C62-DFE9-4971-9239-F6354A7C8585}" type="pres">
      <dgm:prSet presAssocID="{E6F99588-AE55-4803-A283-2EC98C688A2B}" presName="spacer" presStyleCnt="0"/>
      <dgm:spPr/>
    </dgm:pt>
    <dgm:pt modelId="{5FF007CF-28CB-402B-AE2F-98410440B604}" type="pres">
      <dgm:prSet presAssocID="{8A019F57-B8EE-43C2-A906-535E02FE0B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517EB2-3423-4A6A-B337-4E5CC48EB88F}" type="pres">
      <dgm:prSet presAssocID="{E2DB7996-7E5F-433D-AF46-D26E8658C6AF}" presName="spacer" presStyleCnt="0"/>
      <dgm:spPr/>
    </dgm:pt>
    <dgm:pt modelId="{93FD06E0-76F0-437B-A8AF-DC31C1B1D591}" type="pres">
      <dgm:prSet presAssocID="{DFA101E1-4373-483D-9D20-A529D3939E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511CE6-3624-410A-B42A-A49328AD7380}" srcId="{1EA48857-4837-437C-BFED-354D7B507241}" destId="{2137279A-1867-4433-B0C2-E6171E0891D0}" srcOrd="1" destOrd="0" parTransId="{67FBE897-C9DE-475D-81F7-AC3F85BD95BE}" sibTransId="{E6F99588-AE55-4803-A283-2EC98C688A2B}"/>
    <dgm:cxn modelId="{28D10179-7D20-45D8-9150-A8CC5E9D7E85}" type="presOf" srcId="{1EA48857-4837-437C-BFED-354D7B507241}" destId="{356D47FD-3BD6-447A-ABDE-000BDA31A619}" srcOrd="0" destOrd="0" presId="urn:microsoft.com/office/officeart/2005/8/layout/vList2"/>
    <dgm:cxn modelId="{39B1AA9E-2550-4E0C-8E38-6EA9675D3D14}" type="presOf" srcId="{110AF306-6ACB-4A67-9C25-DAB0F99F501E}" destId="{E184B198-7A53-45C2-ABEC-F9E1161533A3}" srcOrd="0" destOrd="0" presId="urn:microsoft.com/office/officeart/2005/8/layout/vList2"/>
    <dgm:cxn modelId="{B1EF3BC2-B8BE-4848-BBF6-10390E5BC032}" srcId="{1EA48857-4837-437C-BFED-354D7B507241}" destId="{110AF306-6ACB-4A67-9C25-DAB0F99F501E}" srcOrd="0" destOrd="0" parTransId="{C10B10ED-3FAD-423E-B799-49A1B8E7FB71}" sibTransId="{A8B4AEFA-2E6D-4F35-831D-13BD204DB915}"/>
    <dgm:cxn modelId="{8C24C44F-A419-406F-B506-429A9FEB818B}" type="presOf" srcId="{8A019F57-B8EE-43C2-A906-535E02FE0B14}" destId="{5FF007CF-28CB-402B-AE2F-98410440B604}" srcOrd="0" destOrd="0" presId="urn:microsoft.com/office/officeart/2005/8/layout/vList2"/>
    <dgm:cxn modelId="{364F8192-2BF9-44A7-9661-CD4A670B05BB}" srcId="{1EA48857-4837-437C-BFED-354D7B507241}" destId="{DFA101E1-4373-483D-9D20-A529D3939E14}" srcOrd="3" destOrd="0" parTransId="{0547A1B9-1324-479E-80FE-E76FE9E021A2}" sibTransId="{3340BDD2-7552-46B8-A1B9-0133F2201EBD}"/>
    <dgm:cxn modelId="{B27E74BD-C748-418B-A1F6-4AD49901EBB9}" srcId="{1EA48857-4837-437C-BFED-354D7B507241}" destId="{8A019F57-B8EE-43C2-A906-535E02FE0B14}" srcOrd="2" destOrd="0" parTransId="{8C9AC2C5-490F-48D9-88A2-2288CE6C3766}" sibTransId="{E2DB7996-7E5F-433D-AF46-D26E8658C6AF}"/>
    <dgm:cxn modelId="{90457B52-19BF-4DDC-9225-F001B3E95E6F}" type="presOf" srcId="{2137279A-1867-4433-B0C2-E6171E0891D0}" destId="{AC7BE673-2B98-483C-A3A4-B2F735CD7DA0}" srcOrd="0" destOrd="0" presId="urn:microsoft.com/office/officeart/2005/8/layout/vList2"/>
    <dgm:cxn modelId="{DCFB3AB6-521F-4618-9FDC-51AB2739444D}" type="presOf" srcId="{DFA101E1-4373-483D-9D20-A529D3939E14}" destId="{93FD06E0-76F0-437B-A8AF-DC31C1B1D591}" srcOrd="0" destOrd="0" presId="urn:microsoft.com/office/officeart/2005/8/layout/vList2"/>
    <dgm:cxn modelId="{0D8432EC-45DD-4A1C-8E2B-45F035234E58}" type="presParOf" srcId="{356D47FD-3BD6-447A-ABDE-000BDA31A619}" destId="{E184B198-7A53-45C2-ABEC-F9E1161533A3}" srcOrd="0" destOrd="0" presId="urn:microsoft.com/office/officeart/2005/8/layout/vList2"/>
    <dgm:cxn modelId="{0AEAD7D2-49C1-4FFF-A89B-374A5B8745A6}" type="presParOf" srcId="{356D47FD-3BD6-447A-ABDE-000BDA31A619}" destId="{DF213CD6-3C37-4579-A42A-9680BC2F11DD}" srcOrd="1" destOrd="0" presId="urn:microsoft.com/office/officeart/2005/8/layout/vList2"/>
    <dgm:cxn modelId="{88B21C2D-7C72-4251-ACCB-A799809974D8}" type="presParOf" srcId="{356D47FD-3BD6-447A-ABDE-000BDA31A619}" destId="{AC7BE673-2B98-483C-A3A4-B2F735CD7DA0}" srcOrd="2" destOrd="0" presId="urn:microsoft.com/office/officeart/2005/8/layout/vList2"/>
    <dgm:cxn modelId="{3202E344-3956-43D3-AD30-4DF77411643E}" type="presParOf" srcId="{356D47FD-3BD6-447A-ABDE-000BDA31A619}" destId="{CB284C62-DFE9-4971-9239-F6354A7C8585}" srcOrd="3" destOrd="0" presId="urn:microsoft.com/office/officeart/2005/8/layout/vList2"/>
    <dgm:cxn modelId="{3E6C2DDB-A395-4F3C-BC62-C977CD855C69}" type="presParOf" srcId="{356D47FD-3BD6-447A-ABDE-000BDA31A619}" destId="{5FF007CF-28CB-402B-AE2F-98410440B604}" srcOrd="4" destOrd="0" presId="urn:microsoft.com/office/officeart/2005/8/layout/vList2"/>
    <dgm:cxn modelId="{622F2390-B74C-4765-B296-59C47C2C51E6}" type="presParOf" srcId="{356D47FD-3BD6-447A-ABDE-000BDA31A619}" destId="{D5517EB2-3423-4A6A-B337-4E5CC48EB88F}" srcOrd="5" destOrd="0" presId="urn:microsoft.com/office/officeart/2005/8/layout/vList2"/>
    <dgm:cxn modelId="{FAC81300-303A-4DD4-9B1C-DADA9DD3C25C}" type="presParOf" srcId="{356D47FD-3BD6-447A-ABDE-000BDA31A619}" destId="{93FD06E0-76F0-437B-A8AF-DC31C1B1D5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FCC15A-1667-47F6-A546-CAE394D81CD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ECD7EF34-F32C-4D4B-9A73-38D36C566656}">
      <dgm:prSet/>
      <dgm:spPr/>
      <dgm:t>
        <a:bodyPr/>
        <a:lstStyle/>
        <a:p>
          <a:r>
            <a:rPr lang="hr-HR"/>
            <a:t>Višenacionalna država</a:t>
          </a:r>
          <a:endParaRPr lang="en-US"/>
        </a:p>
      </dgm:t>
    </dgm:pt>
    <dgm:pt modelId="{C19484D3-13EE-40F5-B35E-FCAD36E6BB8B}" type="parTrans" cxnId="{75477C53-2B5E-4EDE-8E24-100527264530}">
      <dgm:prSet/>
      <dgm:spPr/>
      <dgm:t>
        <a:bodyPr/>
        <a:lstStyle/>
        <a:p>
          <a:endParaRPr lang="en-US"/>
        </a:p>
      </dgm:t>
    </dgm:pt>
    <dgm:pt modelId="{940FBF49-BEC0-48CB-BD25-3D7996B3730D}" type="sibTrans" cxnId="{75477C53-2B5E-4EDE-8E24-100527264530}">
      <dgm:prSet/>
      <dgm:spPr/>
      <dgm:t>
        <a:bodyPr/>
        <a:lstStyle/>
        <a:p>
          <a:endParaRPr lang="en-US"/>
        </a:p>
      </dgm:t>
    </dgm:pt>
    <dgm:pt modelId="{078AA03E-DDD0-4697-B172-C7979C94A138}">
      <dgm:prSet/>
      <dgm:spPr/>
      <dgm:t>
        <a:bodyPr/>
        <a:lstStyle/>
        <a:p>
          <a:pPr algn="just"/>
          <a:r>
            <a:rPr lang="hr-HR" dirty="0"/>
            <a:t>Narodi unutar Monarhije tražili veći stupanj samostalnosti ili potpunu neovisnost</a:t>
          </a:r>
          <a:endParaRPr lang="en-US" dirty="0"/>
        </a:p>
      </dgm:t>
    </dgm:pt>
    <dgm:pt modelId="{BAEC8CF8-0C23-49A8-A428-AC34B525CEE2}" type="parTrans" cxnId="{B0ABA15D-E319-4B5C-9A1E-AA1327D01F53}">
      <dgm:prSet/>
      <dgm:spPr/>
      <dgm:t>
        <a:bodyPr/>
        <a:lstStyle/>
        <a:p>
          <a:endParaRPr lang="en-US"/>
        </a:p>
      </dgm:t>
    </dgm:pt>
    <dgm:pt modelId="{B1BF1798-0DFF-447F-AF37-B908159E76B6}" type="sibTrans" cxnId="{B0ABA15D-E319-4B5C-9A1E-AA1327D01F53}">
      <dgm:prSet/>
      <dgm:spPr/>
      <dgm:t>
        <a:bodyPr/>
        <a:lstStyle/>
        <a:p>
          <a:endParaRPr lang="en-US"/>
        </a:p>
      </dgm:t>
    </dgm:pt>
    <dgm:pt modelId="{BA34E6FA-E48A-49DB-97E3-AA49B9FEFBD6}">
      <dgm:prSet/>
      <dgm:spPr/>
      <dgm:t>
        <a:bodyPr/>
        <a:lstStyle/>
        <a:p>
          <a:r>
            <a:rPr lang="hr-HR" dirty="0"/>
            <a:t>Revolucija započela 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Beču u ožujku 1848. godine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788539-587D-4E65-AB3E-E837071A238C}" type="parTrans" cxnId="{B3955CE7-1540-48DB-A5C1-FDB7E97F59FA}">
      <dgm:prSet/>
      <dgm:spPr/>
      <dgm:t>
        <a:bodyPr/>
        <a:lstStyle/>
        <a:p>
          <a:endParaRPr lang="en-US"/>
        </a:p>
      </dgm:t>
    </dgm:pt>
    <dgm:pt modelId="{35610EEF-7E46-4C55-A07E-CFB8A8A1DA1A}" type="sibTrans" cxnId="{B3955CE7-1540-48DB-A5C1-FDB7E97F59FA}">
      <dgm:prSet/>
      <dgm:spPr/>
      <dgm:t>
        <a:bodyPr/>
        <a:lstStyle/>
        <a:p>
          <a:endParaRPr lang="en-US"/>
        </a:p>
      </dgm:t>
    </dgm:pt>
    <dgm:pt modelId="{FF68E2FC-3F35-48B8-A2FF-83457BA1F38E}">
      <dgm:prSet/>
      <dgm:spPr/>
      <dgm:t>
        <a:bodyPr/>
        <a:lstStyle/>
        <a:p>
          <a:r>
            <a:rPr lang="hr-HR"/>
            <a:t>Proširila se na veće gradove unutar Monarhije </a:t>
          </a:r>
          <a:endParaRPr lang="en-US"/>
        </a:p>
      </dgm:t>
    </dgm:pt>
    <dgm:pt modelId="{3073C2CC-66F4-4817-AC0F-5900052758A4}" type="parTrans" cxnId="{21799ACC-B2D9-4DBB-86B9-AF09799A9A28}">
      <dgm:prSet/>
      <dgm:spPr/>
      <dgm:t>
        <a:bodyPr/>
        <a:lstStyle/>
        <a:p>
          <a:endParaRPr lang="en-US"/>
        </a:p>
      </dgm:t>
    </dgm:pt>
    <dgm:pt modelId="{39F02A4A-DBAF-44FD-8BFC-552AE57DE296}" type="sibTrans" cxnId="{21799ACC-B2D9-4DBB-86B9-AF09799A9A28}">
      <dgm:prSet/>
      <dgm:spPr/>
      <dgm:t>
        <a:bodyPr/>
        <a:lstStyle/>
        <a:p>
          <a:endParaRPr lang="en-US"/>
        </a:p>
      </dgm:t>
    </dgm:pt>
    <dgm:pt modelId="{5181B737-A6FA-4522-9596-FA3141D69528}" type="pres">
      <dgm:prSet presAssocID="{16FCC15A-1667-47F6-A546-CAE394D81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7AEA37D-3F2F-47C1-8BA3-9791CA11082A}" type="pres">
      <dgm:prSet presAssocID="{ECD7EF34-F32C-4D4B-9A73-38D36C5666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20A3AB-629B-4A99-AADC-3FB230F20B67}" type="pres">
      <dgm:prSet presAssocID="{940FBF49-BEC0-48CB-BD25-3D7996B3730D}" presName="spacer" presStyleCnt="0"/>
      <dgm:spPr/>
    </dgm:pt>
    <dgm:pt modelId="{85CFAA1C-391E-418E-BDCA-D3531C3E061D}" type="pres">
      <dgm:prSet presAssocID="{078AA03E-DDD0-4697-B172-C7979C94A1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E80920-0ED9-43AD-B291-165A336ADAFF}" type="pres">
      <dgm:prSet presAssocID="{B1BF1798-0DFF-447F-AF37-B908159E76B6}" presName="spacer" presStyleCnt="0"/>
      <dgm:spPr/>
    </dgm:pt>
    <dgm:pt modelId="{A907034D-0D9B-4D38-A1EA-72508ABA1F3D}" type="pres">
      <dgm:prSet presAssocID="{BA34E6FA-E48A-49DB-97E3-AA49B9FEFB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90A817-EF7F-45C3-8858-555689BEDEA2}" type="pres">
      <dgm:prSet presAssocID="{35610EEF-7E46-4C55-A07E-CFB8A8A1DA1A}" presName="spacer" presStyleCnt="0"/>
      <dgm:spPr/>
    </dgm:pt>
    <dgm:pt modelId="{26FB8302-4F07-4A7F-8686-9E182822F350}" type="pres">
      <dgm:prSet presAssocID="{FF68E2FC-3F35-48B8-A2FF-83457BA1F3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1799ACC-B2D9-4DBB-86B9-AF09799A9A28}" srcId="{16FCC15A-1667-47F6-A546-CAE394D81CDA}" destId="{FF68E2FC-3F35-48B8-A2FF-83457BA1F38E}" srcOrd="3" destOrd="0" parTransId="{3073C2CC-66F4-4817-AC0F-5900052758A4}" sibTransId="{39F02A4A-DBAF-44FD-8BFC-552AE57DE296}"/>
    <dgm:cxn modelId="{AFBB9C06-489F-495A-B89A-2A37AD341BFD}" type="presOf" srcId="{BA34E6FA-E48A-49DB-97E3-AA49B9FEFBD6}" destId="{A907034D-0D9B-4D38-A1EA-72508ABA1F3D}" srcOrd="0" destOrd="0" presId="urn:microsoft.com/office/officeart/2005/8/layout/vList2"/>
    <dgm:cxn modelId="{C7AE6FFE-DB54-4BF1-A30F-1B6EFD809D67}" type="presOf" srcId="{078AA03E-DDD0-4697-B172-C7979C94A138}" destId="{85CFAA1C-391E-418E-BDCA-D3531C3E061D}" srcOrd="0" destOrd="0" presId="urn:microsoft.com/office/officeart/2005/8/layout/vList2"/>
    <dgm:cxn modelId="{B3955CE7-1540-48DB-A5C1-FDB7E97F59FA}" srcId="{16FCC15A-1667-47F6-A546-CAE394D81CDA}" destId="{BA34E6FA-E48A-49DB-97E3-AA49B9FEFBD6}" srcOrd="2" destOrd="0" parTransId="{3E788539-587D-4E65-AB3E-E837071A238C}" sibTransId="{35610EEF-7E46-4C55-A07E-CFB8A8A1DA1A}"/>
    <dgm:cxn modelId="{B0ABA15D-E319-4B5C-9A1E-AA1327D01F53}" srcId="{16FCC15A-1667-47F6-A546-CAE394D81CDA}" destId="{078AA03E-DDD0-4697-B172-C7979C94A138}" srcOrd="1" destOrd="0" parTransId="{BAEC8CF8-0C23-49A8-A428-AC34B525CEE2}" sibTransId="{B1BF1798-0DFF-447F-AF37-B908159E76B6}"/>
    <dgm:cxn modelId="{AC27014D-0BAF-4B68-B6C4-699CA73B77BD}" type="presOf" srcId="{ECD7EF34-F32C-4D4B-9A73-38D36C566656}" destId="{97AEA37D-3F2F-47C1-8BA3-9791CA11082A}" srcOrd="0" destOrd="0" presId="urn:microsoft.com/office/officeart/2005/8/layout/vList2"/>
    <dgm:cxn modelId="{44003C46-1D73-48D6-9B74-9ECCC56792B7}" type="presOf" srcId="{16FCC15A-1667-47F6-A546-CAE394D81CDA}" destId="{5181B737-A6FA-4522-9596-FA3141D69528}" srcOrd="0" destOrd="0" presId="urn:microsoft.com/office/officeart/2005/8/layout/vList2"/>
    <dgm:cxn modelId="{C3E282AA-6219-4E80-ACEE-E0CDE6EC63FB}" type="presOf" srcId="{FF68E2FC-3F35-48B8-A2FF-83457BA1F38E}" destId="{26FB8302-4F07-4A7F-8686-9E182822F350}" srcOrd="0" destOrd="0" presId="urn:microsoft.com/office/officeart/2005/8/layout/vList2"/>
    <dgm:cxn modelId="{75477C53-2B5E-4EDE-8E24-100527264530}" srcId="{16FCC15A-1667-47F6-A546-CAE394D81CDA}" destId="{ECD7EF34-F32C-4D4B-9A73-38D36C566656}" srcOrd="0" destOrd="0" parTransId="{C19484D3-13EE-40F5-B35E-FCAD36E6BB8B}" sibTransId="{940FBF49-BEC0-48CB-BD25-3D7996B3730D}"/>
    <dgm:cxn modelId="{06B66CA0-BEEF-4D3A-A0A9-F4892B4182AF}" type="presParOf" srcId="{5181B737-A6FA-4522-9596-FA3141D69528}" destId="{97AEA37D-3F2F-47C1-8BA3-9791CA11082A}" srcOrd="0" destOrd="0" presId="urn:microsoft.com/office/officeart/2005/8/layout/vList2"/>
    <dgm:cxn modelId="{B6B3E7E2-1785-4869-A3E1-1043D79A3F33}" type="presParOf" srcId="{5181B737-A6FA-4522-9596-FA3141D69528}" destId="{6420A3AB-629B-4A99-AADC-3FB230F20B67}" srcOrd="1" destOrd="0" presId="urn:microsoft.com/office/officeart/2005/8/layout/vList2"/>
    <dgm:cxn modelId="{28EC8C2E-4F6B-4EF1-9873-62B8FD3D9EA3}" type="presParOf" srcId="{5181B737-A6FA-4522-9596-FA3141D69528}" destId="{85CFAA1C-391E-418E-BDCA-D3531C3E061D}" srcOrd="2" destOrd="0" presId="urn:microsoft.com/office/officeart/2005/8/layout/vList2"/>
    <dgm:cxn modelId="{94B0740A-FB86-4BC7-B05A-AF6539DA770B}" type="presParOf" srcId="{5181B737-A6FA-4522-9596-FA3141D69528}" destId="{5FE80920-0ED9-43AD-B291-165A336ADAFF}" srcOrd="3" destOrd="0" presId="urn:microsoft.com/office/officeart/2005/8/layout/vList2"/>
    <dgm:cxn modelId="{93BB03AC-2CB4-4713-A4E6-0B59E382A282}" type="presParOf" srcId="{5181B737-A6FA-4522-9596-FA3141D69528}" destId="{A907034D-0D9B-4D38-A1EA-72508ABA1F3D}" srcOrd="4" destOrd="0" presId="urn:microsoft.com/office/officeart/2005/8/layout/vList2"/>
    <dgm:cxn modelId="{075AF3D0-8F7E-4EC9-932D-A74D19D8DA1D}" type="presParOf" srcId="{5181B737-A6FA-4522-9596-FA3141D69528}" destId="{CE90A817-EF7F-45C3-8858-555689BEDEA2}" srcOrd="5" destOrd="0" presId="urn:microsoft.com/office/officeart/2005/8/layout/vList2"/>
    <dgm:cxn modelId="{4E274BAB-5DF3-42F5-A405-32F38C32FB91}" type="presParOf" srcId="{5181B737-A6FA-4522-9596-FA3141D69528}" destId="{26FB8302-4F07-4A7F-8686-9E182822F3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E45AF4-EED4-4C6F-8EB1-52AC36B79F5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12149A9-42B6-48F3-8E50-5E12E5E2696D}">
      <dgm:prSet custT="1"/>
      <dgm:spPr/>
      <dgm:t>
        <a:bodyPr/>
        <a:lstStyle/>
        <a:p>
          <a:r>
            <a:rPr lang="hr-HR" sz="2800" dirty="0"/>
            <a:t>Smijenjen predsjednik vlade </a:t>
          </a:r>
          <a:r>
            <a:rPr lang="hr-H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Klemens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Lothar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von </a:t>
          </a:r>
          <a:r>
            <a:rPr lang="hr-H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Metternich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200AB-E541-4AA2-9631-C1B2EC52943B}" type="parTrans" cxnId="{5C9D7250-BF72-4ADC-90F0-F827710F6E40}">
      <dgm:prSet/>
      <dgm:spPr/>
      <dgm:t>
        <a:bodyPr/>
        <a:lstStyle/>
        <a:p>
          <a:endParaRPr lang="en-US"/>
        </a:p>
      </dgm:t>
    </dgm:pt>
    <dgm:pt modelId="{A19230F9-3665-45DC-8517-38D4DB1BC864}" type="sibTrans" cxnId="{5C9D7250-BF72-4ADC-90F0-F827710F6E40}">
      <dgm:prSet/>
      <dgm:spPr/>
      <dgm:t>
        <a:bodyPr/>
        <a:lstStyle/>
        <a:p>
          <a:endParaRPr lang="en-US"/>
        </a:p>
      </dgm:t>
    </dgm:pt>
    <dgm:pt modelId="{C60A208C-E9C2-4521-96B7-B5CBD6DC4F41}">
      <dgm:prSet/>
      <dgm:spPr/>
      <dgm:t>
        <a:bodyPr/>
        <a:lstStyle/>
        <a:p>
          <a:r>
            <a:rPr lang="hr-HR" dirty="0"/>
            <a:t>Prema novom ustavu – vladar dijelio vlast s parlamentom</a:t>
          </a:r>
          <a:endParaRPr lang="en-US" dirty="0"/>
        </a:p>
      </dgm:t>
    </dgm:pt>
    <dgm:pt modelId="{11A5F500-FD95-4C98-9A1B-29443F531991}" type="parTrans" cxnId="{B8238547-5597-46CB-BB7D-3DF2EDB67ABB}">
      <dgm:prSet/>
      <dgm:spPr/>
      <dgm:t>
        <a:bodyPr/>
        <a:lstStyle/>
        <a:p>
          <a:endParaRPr lang="en-US"/>
        </a:p>
      </dgm:t>
    </dgm:pt>
    <dgm:pt modelId="{80A35C78-BCC4-4537-9067-EC5AE5D717B7}" type="sibTrans" cxnId="{B8238547-5597-46CB-BB7D-3DF2EDB67ABB}">
      <dgm:prSet/>
      <dgm:spPr/>
      <dgm:t>
        <a:bodyPr/>
        <a:lstStyle/>
        <a:p>
          <a:endParaRPr lang="en-US"/>
        </a:p>
      </dgm:t>
    </dgm:pt>
    <dgm:pt modelId="{DCD94F14-D715-4671-AD57-43057EDDE6D1}">
      <dgm:prSet/>
      <dgm:spPr/>
      <dgm:t>
        <a:bodyPr/>
        <a:lstStyle/>
        <a:p>
          <a:r>
            <a:rPr lang="hr-HR" dirty="0"/>
            <a:t>Pravo glasa imali bogati građani</a:t>
          </a:r>
          <a:endParaRPr lang="en-US" dirty="0"/>
        </a:p>
      </dgm:t>
    </dgm:pt>
    <dgm:pt modelId="{5C9E620B-E517-4B2E-B42E-F40953D8943B}" type="parTrans" cxnId="{3FC7386E-E89F-40E7-9DDE-71EA785DB95E}">
      <dgm:prSet/>
      <dgm:spPr/>
      <dgm:t>
        <a:bodyPr/>
        <a:lstStyle/>
        <a:p>
          <a:endParaRPr lang="en-US"/>
        </a:p>
      </dgm:t>
    </dgm:pt>
    <dgm:pt modelId="{CE249011-31CC-4E5A-8848-90C9021DD6A0}" type="sibTrans" cxnId="{3FC7386E-E89F-40E7-9DDE-71EA785DB95E}">
      <dgm:prSet/>
      <dgm:spPr/>
      <dgm:t>
        <a:bodyPr/>
        <a:lstStyle/>
        <a:p>
          <a:endParaRPr lang="en-US"/>
        </a:p>
      </dgm:t>
    </dgm:pt>
    <dgm:pt modelId="{85B31FBA-766D-4DBB-8BAC-A8CF73CE49E5}">
      <dgm:prSet/>
      <dgm:spPr/>
      <dgm:t>
        <a:bodyPr/>
        <a:lstStyle/>
        <a:p>
          <a:r>
            <a:rPr lang="hr-HR" dirty="0"/>
            <a:t>Vlada počela provoditi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liberalne reforme; ukinuto kmetstvo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9EC8C-5535-4A6D-ADA5-BBD44FEF2376}" type="parTrans" cxnId="{513EEE6B-6741-45D1-8C9B-C0B6BF95CB36}">
      <dgm:prSet/>
      <dgm:spPr/>
      <dgm:t>
        <a:bodyPr/>
        <a:lstStyle/>
        <a:p>
          <a:endParaRPr lang="en-US"/>
        </a:p>
      </dgm:t>
    </dgm:pt>
    <dgm:pt modelId="{6FA02346-6BA1-42AF-88D4-A9C6002331E9}" type="sibTrans" cxnId="{513EEE6B-6741-45D1-8C9B-C0B6BF95CB36}">
      <dgm:prSet/>
      <dgm:spPr/>
      <dgm:t>
        <a:bodyPr/>
        <a:lstStyle/>
        <a:p>
          <a:endParaRPr lang="en-US"/>
        </a:p>
      </dgm:t>
    </dgm:pt>
    <dgm:pt modelId="{00D3B38C-3548-47F1-8D70-6127CB5FA9CF}">
      <dgm:prSet/>
      <dgm:spPr/>
      <dgm:t>
        <a:bodyPr/>
        <a:lstStyle/>
        <a:p>
          <a:r>
            <a:rPr lang="hr-HR" dirty="0"/>
            <a:t>Nije prihvatila zahtjeve siromašnijih građana za pravo glasa</a:t>
          </a:r>
          <a:endParaRPr lang="en-US" dirty="0"/>
        </a:p>
      </dgm:t>
    </dgm:pt>
    <dgm:pt modelId="{C10DCAA2-EEC1-4EB0-B806-5F362DEAB870}" type="parTrans" cxnId="{13DE3781-94BF-46F5-8888-788C2016C0CB}">
      <dgm:prSet/>
      <dgm:spPr/>
      <dgm:t>
        <a:bodyPr/>
        <a:lstStyle/>
        <a:p>
          <a:endParaRPr lang="en-US"/>
        </a:p>
      </dgm:t>
    </dgm:pt>
    <dgm:pt modelId="{43D3F435-96D0-49A5-81C0-F75B87D6D52F}" type="sibTrans" cxnId="{13DE3781-94BF-46F5-8888-788C2016C0CB}">
      <dgm:prSet/>
      <dgm:spPr/>
      <dgm:t>
        <a:bodyPr/>
        <a:lstStyle/>
        <a:p>
          <a:endParaRPr lang="en-US"/>
        </a:p>
      </dgm:t>
    </dgm:pt>
    <dgm:pt modelId="{667E1B45-739F-4A39-B1A7-C92CF610CDEC}" type="pres">
      <dgm:prSet presAssocID="{75E45AF4-EED4-4C6F-8EB1-52AC36B79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2995929-26BF-43F8-A73C-BB767D6917C8}" type="pres">
      <dgm:prSet presAssocID="{E12149A9-42B6-48F3-8E50-5E12E5E269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544A56-082B-4F3E-B3FD-366EDDF500E1}" type="pres">
      <dgm:prSet presAssocID="{A19230F9-3665-45DC-8517-38D4DB1BC864}" presName="spacer" presStyleCnt="0"/>
      <dgm:spPr/>
    </dgm:pt>
    <dgm:pt modelId="{3924EAC9-D5F2-4D3E-8A22-9299D166F184}" type="pres">
      <dgm:prSet presAssocID="{C60A208C-E9C2-4521-96B7-B5CBD6DC4F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4733DC-1EBB-4900-937A-5147465B7726}" type="pres">
      <dgm:prSet presAssocID="{80A35C78-BCC4-4537-9067-EC5AE5D717B7}" presName="spacer" presStyleCnt="0"/>
      <dgm:spPr/>
    </dgm:pt>
    <dgm:pt modelId="{610AAE62-1A27-4ACC-BEAC-EB2383C3BDDB}" type="pres">
      <dgm:prSet presAssocID="{DCD94F14-D715-4671-AD57-43057EDDE6D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A80464-9DF7-42E0-BCA4-B1BE35E68A1D}" type="pres">
      <dgm:prSet presAssocID="{CE249011-31CC-4E5A-8848-90C9021DD6A0}" presName="spacer" presStyleCnt="0"/>
      <dgm:spPr/>
    </dgm:pt>
    <dgm:pt modelId="{C9663D5A-D099-4303-BC0E-DFCD745E4077}" type="pres">
      <dgm:prSet presAssocID="{85B31FBA-766D-4DBB-8BAC-A8CF73CE49E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6EB0DD-72E7-474C-AEE7-A70B61CBC11D}" type="pres">
      <dgm:prSet presAssocID="{6FA02346-6BA1-42AF-88D4-A9C6002331E9}" presName="spacer" presStyleCnt="0"/>
      <dgm:spPr/>
    </dgm:pt>
    <dgm:pt modelId="{8ABA15D4-DCD7-4499-B4D7-C4109CBFA900}" type="pres">
      <dgm:prSet presAssocID="{00D3B38C-3548-47F1-8D70-6127CB5FA9C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13EEE6B-6741-45D1-8C9B-C0B6BF95CB36}" srcId="{75E45AF4-EED4-4C6F-8EB1-52AC36B79F50}" destId="{85B31FBA-766D-4DBB-8BAC-A8CF73CE49E5}" srcOrd="3" destOrd="0" parTransId="{6949EC8C-5535-4A6D-ADA5-BBD44FEF2376}" sibTransId="{6FA02346-6BA1-42AF-88D4-A9C6002331E9}"/>
    <dgm:cxn modelId="{B8238547-5597-46CB-BB7D-3DF2EDB67ABB}" srcId="{75E45AF4-EED4-4C6F-8EB1-52AC36B79F50}" destId="{C60A208C-E9C2-4521-96B7-B5CBD6DC4F41}" srcOrd="1" destOrd="0" parTransId="{11A5F500-FD95-4C98-9A1B-29443F531991}" sibTransId="{80A35C78-BCC4-4537-9067-EC5AE5D717B7}"/>
    <dgm:cxn modelId="{77D2A347-84E0-4306-BE27-258BD541E646}" type="presOf" srcId="{E12149A9-42B6-48F3-8E50-5E12E5E2696D}" destId="{32995929-26BF-43F8-A73C-BB767D6917C8}" srcOrd="0" destOrd="0" presId="urn:microsoft.com/office/officeart/2005/8/layout/vList2"/>
    <dgm:cxn modelId="{BDB69300-2DE3-4976-8FE5-0216C1279CB9}" type="presOf" srcId="{85B31FBA-766D-4DBB-8BAC-A8CF73CE49E5}" destId="{C9663D5A-D099-4303-BC0E-DFCD745E4077}" srcOrd="0" destOrd="0" presId="urn:microsoft.com/office/officeart/2005/8/layout/vList2"/>
    <dgm:cxn modelId="{FED52868-FA54-4D8E-BE7B-965D35E48444}" type="presOf" srcId="{00D3B38C-3548-47F1-8D70-6127CB5FA9CF}" destId="{8ABA15D4-DCD7-4499-B4D7-C4109CBFA900}" srcOrd="0" destOrd="0" presId="urn:microsoft.com/office/officeart/2005/8/layout/vList2"/>
    <dgm:cxn modelId="{0EE23C85-5399-481F-AE3F-C088C7993773}" type="presOf" srcId="{DCD94F14-D715-4671-AD57-43057EDDE6D1}" destId="{610AAE62-1A27-4ACC-BEAC-EB2383C3BDDB}" srcOrd="0" destOrd="0" presId="urn:microsoft.com/office/officeart/2005/8/layout/vList2"/>
    <dgm:cxn modelId="{C6B29C60-0EE8-45B7-A9DB-B81C53C286CC}" type="presOf" srcId="{75E45AF4-EED4-4C6F-8EB1-52AC36B79F50}" destId="{667E1B45-739F-4A39-B1A7-C92CF610CDEC}" srcOrd="0" destOrd="0" presId="urn:microsoft.com/office/officeart/2005/8/layout/vList2"/>
    <dgm:cxn modelId="{5C9D7250-BF72-4ADC-90F0-F827710F6E40}" srcId="{75E45AF4-EED4-4C6F-8EB1-52AC36B79F50}" destId="{E12149A9-42B6-48F3-8E50-5E12E5E2696D}" srcOrd="0" destOrd="0" parTransId="{908200AB-E541-4AA2-9631-C1B2EC52943B}" sibTransId="{A19230F9-3665-45DC-8517-38D4DB1BC864}"/>
    <dgm:cxn modelId="{FA4696EF-EDD5-46C5-8F79-C053D3A981EF}" type="presOf" srcId="{C60A208C-E9C2-4521-96B7-B5CBD6DC4F41}" destId="{3924EAC9-D5F2-4D3E-8A22-9299D166F184}" srcOrd="0" destOrd="0" presId="urn:microsoft.com/office/officeart/2005/8/layout/vList2"/>
    <dgm:cxn modelId="{3FC7386E-E89F-40E7-9DDE-71EA785DB95E}" srcId="{75E45AF4-EED4-4C6F-8EB1-52AC36B79F50}" destId="{DCD94F14-D715-4671-AD57-43057EDDE6D1}" srcOrd="2" destOrd="0" parTransId="{5C9E620B-E517-4B2E-B42E-F40953D8943B}" sibTransId="{CE249011-31CC-4E5A-8848-90C9021DD6A0}"/>
    <dgm:cxn modelId="{13DE3781-94BF-46F5-8888-788C2016C0CB}" srcId="{75E45AF4-EED4-4C6F-8EB1-52AC36B79F50}" destId="{00D3B38C-3548-47F1-8D70-6127CB5FA9CF}" srcOrd="4" destOrd="0" parTransId="{C10DCAA2-EEC1-4EB0-B806-5F362DEAB870}" sibTransId="{43D3F435-96D0-49A5-81C0-F75B87D6D52F}"/>
    <dgm:cxn modelId="{558FFB16-9B8F-4FC8-A295-C8734C13428F}" type="presParOf" srcId="{667E1B45-739F-4A39-B1A7-C92CF610CDEC}" destId="{32995929-26BF-43F8-A73C-BB767D6917C8}" srcOrd="0" destOrd="0" presId="urn:microsoft.com/office/officeart/2005/8/layout/vList2"/>
    <dgm:cxn modelId="{AF74CF4D-8643-430D-A4B0-C1C6ABC2DD1D}" type="presParOf" srcId="{667E1B45-739F-4A39-B1A7-C92CF610CDEC}" destId="{E7544A56-082B-4F3E-B3FD-366EDDF500E1}" srcOrd="1" destOrd="0" presId="urn:microsoft.com/office/officeart/2005/8/layout/vList2"/>
    <dgm:cxn modelId="{331072F7-888F-4569-A8FB-CFF865E321D0}" type="presParOf" srcId="{667E1B45-739F-4A39-B1A7-C92CF610CDEC}" destId="{3924EAC9-D5F2-4D3E-8A22-9299D166F184}" srcOrd="2" destOrd="0" presId="urn:microsoft.com/office/officeart/2005/8/layout/vList2"/>
    <dgm:cxn modelId="{7E175048-8486-4D85-940F-EBEF54A43186}" type="presParOf" srcId="{667E1B45-739F-4A39-B1A7-C92CF610CDEC}" destId="{8E4733DC-1EBB-4900-937A-5147465B7726}" srcOrd="3" destOrd="0" presId="urn:microsoft.com/office/officeart/2005/8/layout/vList2"/>
    <dgm:cxn modelId="{E3E3151A-2D11-4606-A8EA-CBE76CA6DFC0}" type="presParOf" srcId="{667E1B45-739F-4A39-B1A7-C92CF610CDEC}" destId="{610AAE62-1A27-4ACC-BEAC-EB2383C3BDDB}" srcOrd="4" destOrd="0" presId="urn:microsoft.com/office/officeart/2005/8/layout/vList2"/>
    <dgm:cxn modelId="{7AEA4C24-3E9E-4EC0-9228-CA68F77DCB09}" type="presParOf" srcId="{667E1B45-739F-4A39-B1A7-C92CF610CDEC}" destId="{2BA80464-9DF7-42E0-BCA4-B1BE35E68A1D}" srcOrd="5" destOrd="0" presId="urn:microsoft.com/office/officeart/2005/8/layout/vList2"/>
    <dgm:cxn modelId="{367358F4-A4B6-4011-9C60-0E7F37385224}" type="presParOf" srcId="{667E1B45-739F-4A39-B1A7-C92CF610CDEC}" destId="{C9663D5A-D099-4303-BC0E-DFCD745E4077}" srcOrd="6" destOrd="0" presId="urn:microsoft.com/office/officeart/2005/8/layout/vList2"/>
    <dgm:cxn modelId="{7E55C023-605E-4F5D-AC9D-D0475D4D58E3}" type="presParOf" srcId="{667E1B45-739F-4A39-B1A7-C92CF610CDEC}" destId="{EA6EB0DD-72E7-474C-AEE7-A70B61CBC11D}" srcOrd="7" destOrd="0" presId="urn:microsoft.com/office/officeart/2005/8/layout/vList2"/>
    <dgm:cxn modelId="{66188355-2DE7-46D6-A529-359E4772E76C}" type="presParOf" srcId="{667E1B45-739F-4A39-B1A7-C92CF610CDEC}" destId="{8ABA15D4-DCD7-4499-B4D7-C4109CBFA9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FFFE98-E103-4029-BFEA-EE220FE9EF2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DC89CD5-B32E-4122-8399-74A332E183E8}">
      <dgm:prSet/>
      <dgm:spPr/>
      <dgm:t>
        <a:bodyPr/>
        <a:lstStyle/>
        <a:p>
          <a:r>
            <a:rPr lang="hr-HR" dirty="0"/>
            <a:t>Problemi za Habsburšku Monarhiju</a:t>
          </a:r>
          <a:endParaRPr lang="en-US" dirty="0"/>
        </a:p>
      </dgm:t>
    </dgm:pt>
    <dgm:pt modelId="{72B2E128-6EA5-475F-9D89-3801D61CA0C9}" type="parTrans" cxnId="{1E99E06B-C9B9-4B31-9416-665F0C699EC7}">
      <dgm:prSet/>
      <dgm:spPr/>
      <dgm:t>
        <a:bodyPr/>
        <a:lstStyle/>
        <a:p>
          <a:endParaRPr lang="en-US"/>
        </a:p>
      </dgm:t>
    </dgm:pt>
    <dgm:pt modelId="{A23EDC8D-F7DE-4F22-9B20-968EE2DF7EEB}" type="sibTrans" cxnId="{1E99E06B-C9B9-4B31-9416-665F0C699EC7}">
      <dgm:prSet/>
      <dgm:spPr/>
      <dgm:t>
        <a:bodyPr/>
        <a:lstStyle/>
        <a:p>
          <a:endParaRPr lang="en-US"/>
        </a:p>
      </dgm:t>
    </dgm:pt>
    <dgm:pt modelId="{D8ED46F6-2A7F-4696-9D17-F31C25F432D5}">
      <dgm:prSet/>
      <dgm:spPr/>
      <dgm:t>
        <a:bodyPr/>
        <a:lstStyle/>
        <a:p>
          <a:pPr algn="just"/>
          <a:r>
            <a:rPr lang="hr-HR" dirty="0"/>
            <a:t>Austrijski Nijemci tražili da se Austrija odvoji od ostatka Monarhije i priključi budućoj njemačkoj državi</a:t>
          </a:r>
          <a:endParaRPr lang="en-US" dirty="0"/>
        </a:p>
      </dgm:t>
    </dgm:pt>
    <dgm:pt modelId="{99AEF0AC-CDBB-4B39-BAA0-B97004EED2F3}" type="parTrans" cxnId="{10CCAF51-D02B-4447-8069-7267C2A74D35}">
      <dgm:prSet/>
      <dgm:spPr/>
      <dgm:t>
        <a:bodyPr/>
        <a:lstStyle/>
        <a:p>
          <a:endParaRPr lang="en-US"/>
        </a:p>
      </dgm:t>
    </dgm:pt>
    <dgm:pt modelId="{920C03E9-437B-495C-A688-1CD6FDD4552E}" type="sibTrans" cxnId="{10CCAF51-D02B-4447-8069-7267C2A74D35}">
      <dgm:prSet/>
      <dgm:spPr/>
      <dgm:t>
        <a:bodyPr/>
        <a:lstStyle/>
        <a:p>
          <a:endParaRPr lang="en-US"/>
        </a:p>
      </dgm:t>
    </dgm:pt>
    <dgm:pt modelId="{CA6B60F1-F2DB-451B-B0A2-B269A73A7CE7}">
      <dgm:prSet/>
      <dgm:spPr/>
      <dgm:t>
        <a:bodyPr/>
        <a:lstStyle/>
        <a:p>
          <a:pPr algn="just"/>
          <a:r>
            <a:rPr lang="hr-HR" dirty="0"/>
            <a:t>U Austriji nacionalni pokret povezan sa zbivanjima u Njemačkoj</a:t>
          </a:r>
          <a:endParaRPr lang="en-US" dirty="0"/>
        </a:p>
      </dgm:t>
    </dgm:pt>
    <dgm:pt modelId="{AAB594C5-1556-4383-96A4-6EBEA8A362DC}" type="parTrans" cxnId="{2A0ABB3F-05EC-43D8-A76B-891B96AB1255}">
      <dgm:prSet/>
      <dgm:spPr/>
      <dgm:t>
        <a:bodyPr/>
        <a:lstStyle/>
        <a:p>
          <a:endParaRPr lang="hr-HR"/>
        </a:p>
      </dgm:t>
    </dgm:pt>
    <dgm:pt modelId="{682FCCAE-2D17-4DB0-94D7-5287D05B131E}" type="sibTrans" cxnId="{2A0ABB3F-05EC-43D8-A76B-891B96AB1255}">
      <dgm:prSet/>
      <dgm:spPr/>
      <dgm:t>
        <a:bodyPr/>
        <a:lstStyle/>
        <a:p>
          <a:endParaRPr lang="hr-HR"/>
        </a:p>
      </dgm:t>
    </dgm:pt>
    <dgm:pt modelId="{D80F4F7A-689D-49B9-A28E-B67BBE209E79}" type="pres">
      <dgm:prSet presAssocID="{9DFFFE98-E103-4029-BFEA-EE220FE9E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60F1C8-54AA-4764-8A2C-D09D498C439C}" type="pres">
      <dgm:prSet presAssocID="{DDC89CD5-B32E-4122-8399-74A332E183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9F0520-1FA2-48B8-9D15-A5F4094ED05F}" type="pres">
      <dgm:prSet presAssocID="{A23EDC8D-F7DE-4F22-9B20-968EE2DF7EEB}" presName="spacer" presStyleCnt="0"/>
      <dgm:spPr/>
    </dgm:pt>
    <dgm:pt modelId="{16849166-FBF0-4643-8E89-D601BCF36C44}" type="pres">
      <dgm:prSet presAssocID="{CA6B60F1-F2DB-451B-B0A2-B269A73A7C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120BBA-8A7B-4379-A3F3-28F7ADF6EF77}" type="pres">
      <dgm:prSet presAssocID="{682FCCAE-2D17-4DB0-94D7-5287D05B131E}" presName="spacer" presStyleCnt="0"/>
      <dgm:spPr/>
    </dgm:pt>
    <dgm:pt modelId="{75533382-9235-4943-BA12-7084F9115595}" type="pres">
      <dgm:prSet presAssocID="{D8ED46F6-2A7F-4696-9D17-F31C25F432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A0ABB3F-05EC-43D8-A76B-891B96AB1255}" srcId="{9DFFFE98-E103-4029-BFEA-EE220FE9EF2F}" destId="{CA6B60F1-F2DB-451B-B0A2-B269A73A7CE7}" srcOrd="1" destOrd="0" parTransId="{AAB594C5-1556-4383-96A4-6EBEA8A362DC}" sibTransId="{682FCCAE-2D17-4DB0-94D7-5287D05B131E}"/>
    <dgm:cxn modelId="{3940DB1B-3639-4D7B-8FA1-468D74CD9889}" type="presOf" srcId="{9DFFFE98-E103-4029-BFEA-EE220FE9EF2F}" destId="{D80F4F7A-689D-49B9-A28E-B67BBE209E79}" srcOrd="0" destOrd="0" presId="urn:microsoft.com/office/officeart/2005/8/layout/vList2"/>
    <dgm:cxn modelId="{E813A1E6-45B7-45F4-B247-20DB195D65DA}" type="presOf" srcId="{DDC89CD5-B32E-4122-8399-74A332E183E8}" destId="{3060F1C8-54AA-4764-8A2C-D09D498C439C}" srcOrd="0" destOrd="0" presId="urn:microsoft.com/office/officeart/2005/8/layout/vList2"/>
    <dgm:cxn modelId="{C2074C38-93F6-4A1A-9AA5-877CC5850763}" type="presOf" srcId="{D8ED46F6-2A7F-4696-9D17-F31C25F432D5}" destId="{75533382-9235-4943-BA12-7084F9115595}" srcOrd="0" destOrd="0" presId="urn:microsoft.com/office/officeart/2005/8/layout/vList2"/>
    <dgm:cxn modelId="{2CC5E1B3-F03B-446F-AA0A-E78AC8BB4E57}" type="presOf" srcId="{CA6B60F1-F2DB-451B-B0A2-B269A73A7CE7}" destId="{16849166-FBF0-4643-8E89-D601BCF36C44}" srcOrd="0" destOrd="0" presId="urn:microsoft.com/office/officeart/2005/8/layout/vList2"/>
    <dgm:cxn modelId="{10CCAF51-D02B-4447-8069-7267C2A74D35}" srcId="{9DFFFE98-E103-4029-BFEA-EE220FE9EF2F}" destId="{D8ED46F6-2A7F-4696-9D17-F31C25F432D5}" srcOrd="2" destOrd="0" parTransId="{99AEF0AC-CDBB-4B39-BAA0-B97004EED2F3}" sibTransId="{920C03E9-437B-495C-A688-1CD6FDD4552E}"/>
    <dgm:cxn modelId="{1E99E06B-C9B9-4B31-9416-665F0C699EC7}" srcId="{9DFFFE98-E103-4029-BFEA-EE220FE9EF2F}" destId="{DDC89CD5-B32E-4122-8399-74A332E183E8}" srcOrd="0" destOrd="0" parTransId="{72B2E128-6EA5-475F-9D89-3801D61CA0C9}" sibTransId="{A23EDC8D-F7DE-4F22-9B20-968EE2DF7EEB}"/>
    <dgm:cxn modelId="{27681CAE-6FDF-424C-9550-CABB0B015902}" type="presParOf" srcId="{D80F4F7A-689D-49B9-A28E-B67BBE209E79}" destId="{3060F1C8-54AA-4764-8A2C-D09D498C439C}" srcOrd="0" destOrd="0" presId="urn:microsoft.com/office/officeart/2005/8/layout/vList2"/>
    <dgm:cxn modelId="{63007C86-EFB7-443B-BFD8-8C539B5BCE50}" type="presParOf" srcId="{D80F4F7A-689D-49B9-A28E-B67BBE209E79}" destId="{7F9F0520-1FA2-48B8-9D15-A5F4094ED05F}" srcOrd="1" destOrd="0" presId="urn:microsoft.com/office/officeart/2005/8/layout/vList2"/>
    <dgm:cxn modelId="{509E7912-3364-4B52-8D4B-CBBB075B7EEF}" type="presParOf" srcId="{D80F4F7A-689D-49B9-A28E-B67BBE209E79}" destId="{16849166-FBF0-4643-8E89-D601BCF36C44}" srcOrd="2" destOrd="0" presId="urn:microsoft.com/office/officeart/2005/8/layout/vList2"/>
    <dgm:cxn modelId="{1B3671F1-A507-4751-A96E-520A5FFD2771}" type="presParOf" srcId="{D80F4F7A-689D-49B9-A28E-B67BBE209E79}" destId="{84120BBA-8A7B-4379-A3F3-28F7ADF6EF77}" srcOrd="3" destOrd="0" presId="urn:microsoft.com/office/officeart/2005/8/layout/vList2"/>
    <dgm:cxn modelId="{B26300FE-8B38-4CDC-B310-314E63D34B5F}" type="presParOf" srcId="{D80F4F7A-689D-49B9-A28E-B67BBE209E79}" destId="{75533382-9235-4943-BA12-7084F91155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E3477-4CCC-44AA-A437-F2C260E1BB6A}">
      <dsp:nvSpPr>
        <dsp:cNvPr id="0" name=""/>
        <dsp:cNvSpPr/>
      </dsp:nvSpPr>
      <dsp:spPr>
        <a:xfrm>
          <a:off x="0" y="134804"/>
          <a:ext cx="11004611" cy="1006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>
              <a:latin typeface="Arial" panose="020B0604020202020204" pitchFamily="34" charset="0"/>
              <a:cs typeface="Arial" panose="020B0604020202020204" pitchFamily="34" charset="0"/>
            </a:rPr>
            <a:t>1848. godine diljem Europe izbile revolucije</a:t>
          </a:r>
          <a:endParaRPr lang="en-US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4804"/>
        <a:ext cx="11004611" cy="1006200"/>
      </dsp:txXfrm>
    </dsp:sp>
    <dsp:sp modelId="{6E33FDB4-E793-45AD-BDAF-DB99FF39ADC2}">
      <dsp:nvSpPr>
        <dsp:cNvPr id="0" name=""/>
        <dsp:cNvSpPr/>
      </dsp:nvSpPr>
      <dsp:spPr>
        <a:xfrm>
          <a:off x="0" y="1264844"/>
          <a:ext cx="11004611" cy="10062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>
              <a:latin typeface="Arial" panose="020B0604020202020204" pitchFamily="34" charset="0"/>
              <a:cs typeface="Arial" panose="020B0604020202020204" pitchFamily="34" charset="0"/>
            </a:rPr>
            <a:t>Ciljevi revolucionara:</a:t>
          </a:r>
          <a:endParaRPr lang="en-US" sz="4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64844"/>
        <a:ext cx="11004611" cy="10062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FBD044-1BC1-49B8-9F12-5341DF820A06}">
      <dsp:nvSpPr>
        <dsp:cNvPr id="0" name=""/>
        <dsp:cNvSpPr/>
      </dsp:nvSpPr>
      <dsp:spPr>
        <a:xfrm>
          <a:off x="0" y="0"/>
          <a:ext cx="4026764" cy="32572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Revolucionarna</a:t>
          </a:r>
          <a:r>
            <a:rPr lang="hr-HR" sz="2900" kern="1200" baseline="0" dirty="0">
              <a:latin typeface="Arial" panose="020B0604020202020204" pitchFamily="34" charset="0"/>
              <a:cs typeface="Arial" panose="020B0604020202020204" pitchFamily="34" charset="0"/>
            </a:rPr>
            <a:t> zbivanja nazvana </a:t>
          </a:r>
          <a:r>
            <a:rPr lang="hr-HR" sz="2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„Proljećem naroda” </a:t>
          </a:r>
          <a:r>
            <a:rPr lang="hr-HR" sz="2900" b="0" kern="120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– snažan utjecaj nacionalnih pokreta na revolucionarna zbivanja</a:t>
          </a:r>
          <a:endParaRPr lang="en-US" sz="29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026764" cy="3257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C3CE40-D351-43CB-8E76-69C9F0138D98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Nakon Napoleonovog sloma – Francuska postala kraljevina</a:t>
          </a:r>
          <a:endParaRPr lang="en-US" sz="2700" kern="1200"/>
        </a:p>
      </dsp:txBody>
      <dsp:txXfrm>
        <a:off x="0" y="5679"/>
        <a:ext cx="10515600" cy="1026675"/>
      </dsp:txXfrm>
    </dsp:sp>
    <dsp:sp modelId="{F2D07AE0-9852-47F4-96B5-315E2D763C27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Na prijestolju kralj Luj Filip (</a:t>
          </a:r>
          <a:r>
            <a:rPr lang="hr-HR" sz="2700" kern="1200" dirty="0" err="1"/>
            <a:t>1830</a:t>
          </a:r>
          <a:r>
            <a:rPr lang="hr-HR" sz="2700" kern="1200" dirty="0" smtClean="0"/>
            <a:t>. – </a:t>
          </a:r>
          <a:r>
            <a:rPr lang="hr-HR" sz="2700" kern="1200" dirty="0" err="1" smtClean="0"/>
            <a:t>1848</a:t>
          </a:r>
          <a:r>
            <a:rPr lang="hr-HR" sz="2700" kern="1200" dirty="0"/>
            <a:t>.)</a:t>
          </a:r>
          <a:endParaRPr lang="en-US" sz="2700" kern="1200" dirty="0"/>
        </a:p>
      </dsp:txBody>
      <dsp:txXfrm>
        <a:off x="0" y="1110114"/>
        <a:ext cx="10515600" cy="1026675"/>
      </dsp:txXfrm>
    </dsp:sp>
    <dsp:sp modelId="{BFA43CD4-DA39-42E2-9D0F-E6FCC8DAF57F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Glavni uzroci nezadovoljstva – loši životni uvjeti siromašnih građana, glad, nezaposlenost</a:t>
          </a:r>
          <a:endParaRPr lang="en-US" sz="2700" kern="1200" dirty="0"/>
        </a:p>
      </dsp:txBody>
      <dsp:txXfrm>
        <a:off x="0" y="2214549"/>
        <a:ext cx="10515600" cy="1026675"/>
      </dsp:txXfrm>
    </dsp:sp>
    <dsp:sp modelId="{D08E2E10-B291-4D67-AADA-A99AE015908C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Revolucionari tražili opće pravo glasa i proglašenje republike</a:t>
          </a:r>
          <a:endParaRPr lang="en-US" sz="2700" kern="1200"/>
        </a:p>
      </dsp:txBody>
      <dsp:txXfrm>
        <a:off x="0" y="3318984"/>
        <a:ext cx="10515600" cy="1026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7F98B-365B-4C4B-B68D-860FFB296DF6}">
      <dsp:nvSpPr>
        <dsp:cNvPr id="0" name=""/>
        <dsp:cNvSpPr/>
      </dsp:nvSpPr>
      <dsp:spPr>
        <a:xfrm>
          <a:off x="0" y="56231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22. veljače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1848. godine izbila revolucija </a:t>
          </a:r>
          <a:r>
            <a:rPr lang="hr-HR" sz="2600" kern="1200" dirty="0"/>
            <a:t>– masovne demonstracije i nemiri</a:t>
          </a:r>
          <a:endParaRPr lang="en-US" sz="2600" kern="1200" dirty="0"/>
        </a:p>
      </dsp:txBody>
      <dsp:txXfrm>
        <a:off x="0" y="56231"/>
        <a:ext cx="10515600" cy="1003860"/>
      </dsp:txXfrm>
    </dsp:sp>
    <dsp:sp modelId="{9F91ABF4-CA4B-422C-86E1-56213492C52F}">
      <dsp:nvSpPr>
        <dsp:cNvPr id="0" name=""/>
        <dsp:cNvSpPr/>
      </dsp:nvSpPr>
      <dsp:spPr>
        <a:xfrm>
          <a:off x="0" y="1134972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Luj Filip odrekao se prijestolja</a:t>
          </a:r>
          <a:endParaRPr lang="en-US" sz="2600" kern="1200"/>
        </a:p>
      </dsp:txBody>
      <dsp:txXfrm>
        <a:off x="0" y="1134972"/>
        <a:ext cx="10515600" cy="1003860"/>
      </dsp:txXfrm>
    </dsp:sp>
    <dsp:sp modelId="{2174DF4F-50E0-4093-9BDA-30261256FA18}">
      <dsp:nvSpPr>
        <dsp:cNvPr id="0" name=""/>
        <dsp:cNvSpPr/>
      </dsp:nvSpPr>
      <dsp:spPr>
        <a:xfrm>
          <a:off x="0" y="2213712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Uvedeno opće pravo glasa (za muškarce)</a:t>
          </a:r>
          <a:endParaRPr lang="en-US" sz="2600" kern="1200" dirty="0"/>
        </a:p>
      </dsp:txBody>
      <dsp:txXfrm>
        <a:off x="0" y="2213712"/>
        <a:ext cx="10515600" cy="1003860"/>
      </dsp:txXfrm>
    </dsp:sp>
    <dsp:sp modelId="{1DBE9D45-E240-4652-844D-0E86DE483C89}">
      <dsp:nvSpPr>
        <dsp:cNvPr id="0" name=""/>
        <dsp:cNvSpPr/>
      </dsp:nvSpPr>
      <dsp:spPr>
        <a:xfrm>
          <a:off x="0" y="3292451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Francuska drugi put proglašena Republikom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92451"/>
        <a:ext cx="10515600" cy="10038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7F98B-365B-4C4B-B68D-860FFB296DF6}">
      <dsp:nvSpPr>
        <dsp:cNvPr id="0" name=""/>
        <dsp:cNvSpPr/>
      </dsp:nvSpPr>
      <dsp:spPr>
        <a:xfrm>
          <a:off x="0" y="56231"/>
          <a:ext cx="729615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Demokratski izabran predsjednik –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Luj Bonaparte </a:t>
          </a:r>
          <a:r>
            <a:rPr lang="hr-HR" sz="2600" kern="1200" dirty="0"/>
            <a:t>(Napoleonov nećak)</a:t>
          </a:r>
          <a:endParaRPr lang="en-US" sz="2600" kern="1200" dirty="0"/>
        </a:p>
      </dsp:txBody>
      <dsp:txXfrm>
        <a:off x="0" y="56231"/>
        <a:ext cx="7296150" cy="1003860"/>
      </dsp:txXfrm>
    </dsp:sp>
    <dsp:sp modelId="{9F91ABF4-CA4B-422C-86E1-56213492C52F}">
      <dsp:nvSpPr>
        <dsp:cNvPr id="0" name=""/>
        <dsp:cNvSpPr/>
      </dsp:nvSpPr>
      <dsp:spPr>
        <a:xfrm>
          <a:off x="0" y="1134972"/>
          <a:ext cx="729615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Nova vlast – ne čini ništa za poboljšanje uvjeta siromašnih građana</a:t>
          </a:r>
          <a:endParaRPr lang="en-US" sz="2600" kern="1200" dirty="0"/>
        </a:p>
      </dsp:txBody>
      <dsp:txXfrm>
        <a:off x="0" y="1134972"/>
        <a:ext cx="7296150" cy="1003860"/>
      </dsp:txXfrm>
    </dsp:sp>
    <dsp:sp modelId="{2174DF4F-50E0-4093-9BDA-30261256FA18}">
      <dsp:nvSpPr>
        <dsp:cNvPr id="0" name=""/>
        <dsp:cNvSpPr/>
      </dsp:nvSpPr>
      <dsp:spPr>
        <a:xfrm>
          <a:off x="0" y="2213712"/>
          <a:ext cx="729615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 lipnju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1848. godine – počeo veliki radnički ustanak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3712"/>
        <a:ext cx="7296150" cy="1003860"/>
      </dsp:txXfrm>
    </dsp:sp>
    <dsp:sp modelId="{1DBE9D45-E240-4652-844D-0E86DE483C89}">
      <dsp:nvSpPr>
        <dsp:cNvPr id="0" name=""/>
        <dsp:cNvSpPr/>
      </dsp:nvSpPr>
      <dsp:spPr>
        <a:xfrm>
          <a:off x="0" y="3292451"/>
          <a:ext cx="729615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>
              <a:effectLst/>
            </a:rPr>
            <a:t>Ustanak krvavo ugušen</a:t>
          </a:r>
          <a:endParaRPr lang="en-US" sz="2600" b="0" kern="1200" dirty="0">
            <a:effectLst/>
          </a:endParaRPr>
        </a:p>
      </dsp:txBody>
      <dsp:txXfrm>
        <a:off x="0" y="3292451"/>
        <a:ext cx="7296150" cy="10038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4C8F9DD-BB67-4790-B9EE-F3FC6E629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0342CAF2-0398-4A32-9905-AC85512BE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F6A0B53-B164-4739-AC48-04557F0C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D2D4C996-42B8-4118-AF72-D97F0705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4C0D71D-0C35-4DA6-9BBF-FCB25796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1867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F469E9-C1A6-44DD-BB21-24E28CDD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B66FBE95-2280-4F92-9A02-E7E3A472F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A73E31F-3BD5-4E05-9357-A4B93040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A75C325-B21B-402B-A94B-5C14A977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AE13027-F48A-4444-A378-757835C2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223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3692F794-F3F3-46D3-B570-D72B48384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ECC9BEE6-4046-42A7-91C4-6EAE6C2C3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118B9A-B3DE-4371-89B8-ABEA22E7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6807600-006E-4B45-93F3-E81B265B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FF7582AA-32FF-4F9A-B55F-015A951D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486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4D164EC-5E2A-42BD-94FE-D0000864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7632F15-3370-4D05-92EC-58AD3D5F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9B95F42-2D41-4620-8EE3-3BA02D2A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9119862-72B5-4AAE-9397-DCC66A05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E441BD98-0177-4BF8-8DE6-4ABAACD2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321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6C9EDDF-8FFB-4D1E-A564-4BC31AF9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89D83AC-D099-412C-BFE8-70BC9394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B54D978-6A4F-4E16-B30B-40C86124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17C7944-FCA2-45E4-B397-59003B39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6C4F69E-1725-4C7E-989E-3283FB4A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1905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21B3206-1678-43AE-839D-8C0964B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C593DD9-CA07-4040-95AC-06F796188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B05D81D8-1EA5-47CB-BDDE-E5DD3812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A58D81B-9847-4944-A9B2-55E71CC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57E1794D-65F8-400B-B8F4-8355115D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BBEA13C0-254E-4234-BD8F-64974999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66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E11145-F992-49BE-9019-2CBEB01E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DBD5CFC5-A2DC-4132-A0C3-48C30A549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4CDE86E-329A-4842-8349-4295F99B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CDBF4717-3826-4409-A9F1-392791D81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00F841E1-1BEA-4DAE-8724-4B40C0171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E37B547-57C0-4894-940C-2F1CFA7B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B49C768F-56E7-4044-B125-0D96A3D0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3E24C90E-D33D-4196-8D4A-9233B7B1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585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858F03F-6598-4A29-B7BB-858ADE79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13B1E57A-F962-471B-9DF1-5BE55CE7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F89D50CB-EB86-4D2A-85C1-E4692B4D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D43AF780-0B7E-42E4-B567-D76B581E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1733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9499C315-50A5-4488-A203-45EC57B1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ACD330D-4698-4D8C-9A1F-0D63BB49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FBC76C1F-57BF-44B8-9F8F-E4FDF07E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4942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0AB68C1-0D22-4612-9F49-B6F9FAEC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D400EC6-E119-471B-A4DC-221AD600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3448A74-6D77-4DC0-BE01-3F6353F11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356EF59D-BFEC-4C1A-9446-2EA448C8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A795EAC0-B8B6-41EB-BCCC-B136A512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16166BCD-CE63-4E52-BC0C-A9B317C8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8425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591D32-2CFF-4DD1-B08A-793A2AD1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AE79F9CE-4E1C-42FB-9775-F7B9676BF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B6A84F2-4D03-4653-B670-87C733E3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83174DB8-EC2D-4723-A1A0-EA54AC58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381E6A02-771B-4501-8A65-E8A02E3A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2BE7A86B-0FBF-45AA-A342-F64B3858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9216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03146AAD-15C8-4A88-834D-BF8C5E1B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16129E7-D887-48DF-A221-2B4A4851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DBECD5F-2EB7-42A6-BF70-0A549A510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8952-15EA-4C07-AE85-7AB8C1E79EDB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48C58FF-69AA-4A47-A391-5CCCB234B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E613851-5E1F-40FD-B339-4758BC455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4144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hyperlink" Target="https://www.youtube.com/watch?v=RwtCBCcGFSI&amp;feature=youtu.be" TargetMode="Externa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kz6W1XLAhE" TargetMode="Externa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ordwall.net/resource/31175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="" xmlns:a16="http://schemas.microsoft.com/office/drawing/2014/main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8003"/>
            <a:ext cx="2702011" cy="381999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4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Revolucije 1848./</a:t>
            </a:r>
            <a:r>
              <a:rPr lang="hr-HR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Europi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2" y="3645024"/>
            <a:ext cx="7190159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Revolucije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1848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1849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u Europi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43A6004E-A7E8-4470-BB11-965B8738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Francuska 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0BB52617-8E2A-410E-97C4-77D70032D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6526900"/>
              </p:ext>
            </p:extLst>
          </p:nvPr>
        </p:nvGraphicFramePr>
        <p:xfrm>
          <a:off x="228600" y="1704975"/>
          <a:ext cx="729615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 descr="Slika na kojoj se prikazuje muškarac, osoba, gledanje, držanje&#10;&#10;Opis je automatski generiran">
            <a:extLst>
              <a:ext uri="{FF2B5EF4-FFF2-40B4-BE49-F238E27FC236}">
                <a16:creationId xmlns="" xmlns:a16="http://schemas.microsoft.com/office/drawing/2014/main" id="{ED34FECF-0ECF-4FD5-8AA0-FDA134EC80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19" y="1295399"/>
            <a:ext cx="3734600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A6019020-919D-462C-8C54-BDE797DEB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7C6AEFB5-D175-4794-A2C1-BF67E20821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103FE397-D44E-4432-9A35-0313BC528D87}"/>
              </a:ext>
            </a:extLst>
          </p:cNvPr>
          <p:cNvSpPr/>
          <p:nvPr/>
        </p:nvSpPr>
        <p:spPr>
          <a:xfrm>
            <a:off x="8675980" y="5978039"/>
            <a:ext cx="252541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hlinkClick r:id="rId10"/>
              </a:rPr>
              <a:t>Luj Bonaparte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93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89BDAB79-9955-4CDF-B5D5-9C96F9AE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Francuska 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E7DCBA36-35F3-4977-927E-C5598B485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26829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F3A7795F-7FF6-4D8D-A4D1-AC10B09158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70" y="5840349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0A67055F-AAAA-4A93-9484-3746EA88F6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194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AC85A10-5EC7-449D-BA6E-5F13F73E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 </a:t>
            </a:r>
            <a:r>
              <a:rPr lang="hr-HR" b="1" dirty="0"/>
              <a:t>Habsburškoj Monarhiji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688CB87D-98D3-45EC-BB5F-DF3CD747A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9331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10DA9C7E-4138-4E56-A064-0693A26AD3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823873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DC08880E-C1B3-45E3-8B28-1A9AE83CB2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663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ABA1A70-5AF7-49D5-9DE4-AC3E7CE8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8175" cy="6171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644162C9-79E2-4C4A-AC5F-EFC8EEB70762}"/>
              </a:ext>
            </a:extLst>
          </p:cNvPr>
          <p:cNvSpPr/>
          <p:nvPr/>
        </p:nvSpPr>
        <p:spPr>
          <a:xfrm>
            <a:off x="8656930" y="5730389"/>
            <a:ext cx="252541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Revolucija u Beču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EBE018DF-85B6-4096-9D51-4A717D6C7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70" y="584858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3A4D902-DC3C-4E71-B221-0DC9BCA45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7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0DE37AA1-38E6-4936-9AAE-4313B129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 </a:t>
            </a:r>
            <a:r>
              <a:rPr lang="hr-HR" b="1" dirty="0"/>
              <a:t>Habsburškoj Monarhiji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0A7AB291-ECDA-40D5-AC06-D4F7E2845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97326"/>
              </p:ext>
            </p:extLst>
          </p:nvPr>
        </p:nvGraphicFramePr>
        <p:xfrm>
          <a:off x="838200" y="1065320"/>
          <a:ext cx="10738282" cy="541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347F0C1A-F065-4659-BAAE-3EF3CD72D1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6128EDBE-C839-4D77-A07E-98ED7A9A6B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159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FA54E898-86B4-4D3D-BEA6-6667EF75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 </a:t>
            </a:r>
            <a:r>
              <a:rPr lang="hr-HR" b="1" dirty="0"/>
              <a:t>Habsburškoj Monarhiji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DA1ECB8B-80BE-4CD1-80BD-B70B193BE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79613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CB0C2AD-8B3C-4331-93B3-07DEDD3D78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4F7BA40E-0354-4F4B-952E-721026CF2D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34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E81D07EB-ABF3-461F-BBA3-A440CE41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 </a:t>
            </a:r>
            <a:r>
              <a:rPr lang="hr-HR" b="1" dirty="0"/>
              <a:t>Habsburškoj Monarhiji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2141F56F-CA05-46E0-A941-8DB936942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4728352"/>
              </p:ext>
            </p:extLst>
          </p:nvPr>
        </p:nvGraphicFramePr>
        <p:xfrm>
          <a:off x="118462" y="1180730"/>
          <a:ext cx="7587356" cy="520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 descr="Slika na kojoj se prikazuje osoba, na zatvorenom, prozor, muškarac&#10;&#10;Opis je automatski generiran">
            <a:extLst>
              <a:ext uri="{FF2B5EF4-FFF2-40B4-BE49-F238E27FC236}">
                <a16:creationId xmlns="" xmlns:a16="http://schemas.microsoft.com/office/drawing/2014/main" id="{12B09E8F-E891-4A31-8741-15DF797533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21" y="1428748"/>
            <a:ext cx="3499104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F78EBF8D-EC1B-472C-8CA0-E7AE0C7BD0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EA03A543-B724-4DD8-97E0-896A8066E4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47259AF9-FBB2-4C75-A5E3-5087D491BFEA}"/>
              </a:ext>
            </a:extLst>
          </p:cNvPr>
          <p:cNvSpPr/>
          <p:nvPr/>
        </p:nvSpPr>
        <p:spPr>
          <a:xfrm>
            <a:off x="8177536" y="6085496"/>
            <a:ext cx="3141493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Lajos </a:t>
            </a:r>
            <a:r>
              <a:rPr lang="hr-HR" dirty="0" err="1"/>
              <a:t>Kossuth</a:t>
            </a:r>
            <a:r>
              <a:rPr lang="hr-HR" dirty="0"/>
              <a:t> – vođa mađarskih revolucionara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40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866A3F13-FCFF-454B-A32E-B15A4F7B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 </a:t>
            </a:r>
            <a:r>
              <a:rPr lang="hr-HR" b="1" dirty="0"/>
              <a:t>Habsburškoj Monarhiji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A4CB33A0-017C-4D6C-9CDF-EE664713B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5303243"/>
              </p:ext>
            </p:extLst>
          </p:nvPr>
        </p:nvGraphicFramePr>
        <p:xfrm>
          <a:off x="261151" y="1819922"/>
          <a:ext cx="734701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B85A886-9591-4512-9D61-445104EC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35" y="1622081"/>
            <a:ext cx="3398202" cy="4400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avokutnik 18">
            <a:extLst>
              <a:ext uri="{FF2B5EF4-FFF2-40B4-BE49-F238E27FC236}">
                <a16:creationId xmlns="" xmlns:a16="http://schemas.microsoft.com/office/drawing/2014/main" id="{465A019F-E9F5-4719-B18F-203183A58272}"/>
              </a:ext>
            </a:extLst>
          </p:cNvPr>
          <p:cNvSpPr/>
          <p:nvPr/>
        </p:nvSpPr>
        <p:spPr>
          <a:xfrm>
            <a:off x="8448097" y="6104577"/>
            <a:ext cx="3141493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hlinkClick r:id="rId8"/>
              </a:rPr>
              <a:t>Franjo Josip I.</a:t>
            </a:r>
            <a:r>
              <a:rPr lang="hr-HR" dirty="0"/>
              <a:t> vladao je čak 68 godina.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341F2F9E-2CC0-453C-88EE-D6C98E2831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70C2E76F-4B3F-4188-81A5-790E6AAB5E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22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E63383F0-5912-4AE4-BC34-464376BA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 </a:t>
            </a:r>
            <a:r>
              <a:rPr lang="hr-HR" b="1" dirty="0"/>
              <a:t>Habsburškoj Monarhiji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ECA46FE0-987F-41E6-A203-F5CDE0A503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01444460"/>
              </p:ext>
            </p:extLst>
          </p:nvPr>
        </p:nvGraphicFramePr>
        <p:xfrm>
          <a:off x="745725" y="1660124"/>
          <a:ext cx="7430610" cy="470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FC0044DE-3550-4BF6-9C55-63A50A8CC6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03907217-AED2-490C-AE00-6E65099383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9" name="Slika 8" descr="Slika na kojoj se prikazuje odjeća, haljina&#10;&#10;Opis je automatski generiran">
            <a:extLst>
              <a:ext uri="{FF2B5EF4-FFF2-40B4-BE49-F238E27FC236}">
                <a16:creationId xmlns="" xmlns:a16="http://schemas.microsoft.com/office/drawing/2014/main" id="{50892195-F398-44EC-8E13-2876B69A6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5726" y="3781887"/>
            <a:ext cx="1372711" cy="2937328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="" xmlns:a16="http://schemas.microsoft.com/office/drawing/2014/main" id="{997B548E-63AE-4376-A8CB-DFD6F90CBC9F}"/>
              </a:ext>
            </a:extLst>
          </p:cNvPr>
          <p:cNvSpPr/>
          <p:nvPr/>
        </p:nvSpPr>
        <p:spPr>
          <a:xfrm>
            <a:off x="8966445" y="1269506"/>
            <a:ext cx="2982898" cy="2444565"/>
          </a:xfrm>
          <a:prstGeom prst="wedgeEllipseCallout">
            <a:avLst>
              <a:gd name="adj1" fmla="val 25095"/>
              <a:gd name="adj2" fmla="val 73038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Prisjeti se savezništva Habsburške Monarhije i Rusije u sklopu Svete alijanse.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8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odjeća, nošenje, odijelo&#10;&#10;Opis je automatski generiran">
            <a:extLst>
              <a:ext uri="{FF2B5EF4-FFF2-40B4-BE49-F238E27FC236}">
                <a16:creationId xmlns="" xmlns:a16="http://schemas.microsoft.com/office/drawing/2014/main" id="{92942D28-C979-4A53-B34C-50F01D01D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0105" y="2050743"/>
            <a:ext cx="1854345" cy="4450429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="" xmlns:a16="http://schemas.microsoft.com/office/drawing/2014/main" id="{7DEA135A-83C4-48FB-875A-9C8DFDEAC753}"/>
              </a:ext>
            </a:extLst>
          </p:cNvPr>
          <p:cNvSpPr/>
          <p:nvPr/>
        </p:nvSpPr>
        <p:spPr>
          <a:xfrm>
            <a:off x="2019300" y="1733550"/>
            <a:ext cx="4203947" cy="3859382"/>
          </a:xfrm>
          <a:prstGeom prst="wedgeEllipseCallout">
            <a:avLst>
              <a:gd name="adj1" fmla="val 83050"/>
              <a:gd name="adj2" fmla="val -1880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Pročitaj tekst </a:t>
            </a:r>
            <a:r>
              <a:rPr lang="hr-HR" i="1" dirty="0"/>
              <a:t>Važnost revolucija 1848.-1849.</a:t>
            </a:r>
            <a:r>
              <a:rPr lang="hr-HR" dirty="0"/>
              <a:t>, razmisli pa odgovori na pitanja.</a:t>
            </a:r>
          </a:p>
          <a:p>
            <a:pPr algn="ctr"/>
            <a:r>
              <a:rPr lang="hr-HR" b="1" dirty="0"/>
              <a:t>Jesu li revolucije 1848./49. postigle svoj cilj? Zašto je slijedio mirniji period u Europi do kraja stoljeća? Koji slojevi društva su i dalje zahtijevali poboljšanje statusa i veća prava?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="" xmlns:a16="http://schemas.microsoft.com/office/drawing/2014/main" id="{84089026-906F-4DE7-8C59-419D5256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52" y="365125"/>
            <a:ext cx="11238470" cy="1325563"/>
          </a:xfrm>
        </p:spPr>
        <p:txBody>
          <a:bodyPr/>
          <a:lstStyle/>
          <a:p>
            <a:pPr algn="ctr"/>
            <a:r>
              <a:rPr lang="hr-HR" b="1" dirty="0"/>
              <a:t>Važnost 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godine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56D7F0C-3AE9-4AD3-966F-FA1730751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7F289D5F-9869-4E51-B697-D83657B10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3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5" name="Slika 4" descr="Slika na kojoj se prikazuje odjeća, haljina&#10;&#10;Opis je automatski generiran">
            <a:extLst>
              <a:ext uri="{FF2B5EF4-FFF2-40B4-BE49-F238E27FC236}">
                <a16:creationId xmlns="" xmlns:a16="http://schemas.microsoft.com/office/drawing/2014/main" id="{84932EF3-BB84-441F-B050-4845047C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18" y="1484784"/>
            <a:ext cx="2259527" cy="483493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="" xmlns:a16="http://schemas.microsoft.com/office/drawing/2014/main" id="{193B8E60-F3CB-4E2C-A613-454A125632F8}"/>
              </a:ext>
            </a:extLst>
          </p:cNvPr>
          <p:cNvSpPr/>
          <p:nvPr/>
        </p:nvSpPr>
        <p:spPr>
          <a:xfrm>
            <a:off x="5515005" y="319596"/>
            <a:ext cx="5537694" cy="3261311"/>
          </a:xfrm>
          <a:prstGeom prst="wedgeEllipseCallout">
            <a:avLst>
              <a:gd name="adj1" fmla="val -61132"/>
              <a:gd name="adj2" fmla="val 1248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Koja se revolucija smatrala uzorom borbe zakinutih slojeva protiv apsolutizma i  za građanska prava? Kojim kongresom je završio period Napoleonovih osvajanja i reformi? Što je Sveta Alijansa i koja joj je bila uloga? Koja su bila glavna dostignuća Hrvatskog narodnog preporoda?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D8BEC92-2D42-48EB-B6EA-EC10DB90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76" y="381600"/>
            <a:ext cx="10950146" cy="1325563"/>
          </a:xfrm>
        </p:spPr>
        <p:txBody>
          <a:bodyPr>
            <a:normAutofit/>
          </a:bodyPr>
          <a:lstStyle/>
          <a:p>
            <a:r>
              <a:rPr lang="hr-HR" b="1" dirty="0"/>
              <a:t>Važnost revolucija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 godine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7C330189-9F26-4965-B187-E37D01094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91031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CFF2AC09-6580-401A-A8C2-DB3DC5508B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D855A54-390A-44F8-A353-75548FB983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84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79FE5070-2E06-4332-96FF-9BAB91CEF66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2BDA63F-AE98-40C4-8878-6D3D5E71F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A33534A-3129-4536-898B-D1D094E84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38F3E9D9-93AD-4AC2-B15D-C70CC0A66EB3}"/>
              </a:ext>
            </a:extLst>
          </p:cNvPr>
          <p:cNvSpPr txBox="1">
            <a:spLocks/>
          </p:cNvSpPr>
          <p:nvPr/>
        </p:nvSpPr>
        <p:spPr>
          <a:xfrm>
            <a:off x="619125" y="1911350"/>
            <a:ext cx="9963150" cy="456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3600" dirty="0"/>
              <a:t>Navedi ciljeve revolucionara u revolucijama </a:t>
            </a:r>
            <a:r>
              <a:rPr lang="hr-HR" sz="3600" dirty="0" err="1" smtClean="0"/>
              <a:t>1848</a:t>
            </a:r>
            <a:r>
              <a:rPr lang="hr-HR" sz="3600" dirty="0" smtClean="0"/>
              <a:t>./</a:t>
            </a:r>
            <a:r>
              <a:rPr lang="hr-HR" sz="3600" dirty="0"/>
              <a:t>1849. godine.</a:t>
            </a:r>
          </a:p>
          <a:p>
            <a:pPr algn="just"/>
            <a:r>
              <a:rPr lang="hr-HR" sz="3600" dirty="0"/>
              <a:t>Što su tražili mađarski revolucionari? Zašto su drugi narodi u Ugarskoj bili protiv mađarske revolucije?</a:t>
            </a:r>
          </a:p>
          <a:p>
            <a:pPr algn="just"/>
            <a:r>
              <a:rPr lang="hr-HR" sz="3600" dirty="0"/>
              <a:t>Analiziraj važnost revolucija 1848./1849. godine.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5726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79FE5070-2E06-4332-96FF-9BAB91CEF66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2BDA63F-AE98-40C4-8878-6D3D5E71F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A33534A-3129-4536-898B-D1D094E84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AA3DD146-9A6D-4984-99BC-447EAD0B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596" y="592461"/>
            <a:ext cx="4533900" cy="864309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Revolucije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1848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 – </a:t>
            </a:r>
            <a:r>
              <a:rPr lang="hr-HR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1849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 godine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r-HR" dirty="0"/>
          </a:p>
        </p:txBody>
      </p:sp>
      <p:pic>
        <p:nvPicPr>
          <p:cNvPr id="10" name="Slika 9" descr="Slika na kojoj se prikazuje elektronički, fotografija, crno, sjedenje&#10;&#10;Opis je automatski generiran">
            <a:extLst>
              <a:ext uri="{FF2B5EF4-FFF2-40B4-BE49-F238E27FC236}">
                <a16:creationId xmlns="" xmlns:a16="http://schemas.microsoft.com/office/drawing/2014/main" id="{F8B799E8-1A66-4441-9909-FCDEF5DC1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1982378"/>
            <a:ext cx="8420100" cy="4096476"/>
          </a:xfrm>
          <a:prstGeom prst="rect">
            <a:avLst/>
          </a:prstGeom>
        </p:spPr>
      </p:pic>
      <p:pic>
        <p:nvPicPr>
          <p:cNvPr id="12" name="Slika 11" descr="Slika na kojoj se prikazuje crno, bijelo, crtež, znak&#10;&#10;Opis je automatski generiran">
            <a:extLst>
              <a:ext uri="{FF2B5EF4-FFF2-40B4-BE49-F238E27FC236}">
                <a16:creationId xmlns="" xmlns:a16="http://schemas.microsoft.com/office/drawing/2014/main" id="{4E862D27-4A13-494A-8640-9CAA6CB84C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1219199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19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="" xmlns:a16="http://schemas.microsoft.com/office/drawing/2014/main" id="{6B6E487B-00D8-423C-A548-EDFF57640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" y="3194186"/>
            <a:ext cx="1643214" cy="3516151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="" xmlns:a16="http://schemas.microsoft.com/office/drawing/2014/main" id="{DE8D1872-3F73-4290-8729-EA5BF852783A}"/>
              </a:ext>
            </a:extLst>
          </p:cNvPr>
          <p:cNvSpPr/>
          <p:nvPr/>
        </p:nvSpPr>
        <p:spPr>
          <a:xfrm>
            <a:off x="97655" y="71021"/>
            <a:ext cx="3497801" cy="2610035"/>
          </a:xfrm>
          <a:prstGeom prst="wedgeEllipseCallout">
            <a:avLst>
              <a:gd name="adj1" fmla="val -21484"/>
              <a:gd name="adj2" fmla="val 8310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Opiši prizor. Kako je stanovništvo Ljubljane popratilo događaj?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B665909E-5F41-42DC-ACEC-8EDCCBB85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75702F6-1163-438F-9C1B-972315324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3" name="Slika 12" descr="Slika na kojoj se prikazuje tekst, novine&#10;&#10;Opis je automatski generiran">
            <a:extLst>
              <a:ext uri="{FF2B5EF4-FFF2-40B4-BE49-F238E27FC236}">
                <a16:creationId xmlns="" xmlns:a16="http://schemas.microsoft.com/office/drawing/2014/main" id="{C31855A4-DCC9-43B5-8B5F-EB7511B3E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41" y="2743200"/>
            <a:ext cx="3533313" cy="321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 descr="Slika na kojoj se prikazuje na otvorenom, zgrada, staro, konj&#10;&#10;Opis je automatski generiran">
            <a:extLst>
              <a:ext uri="{FF2B5EF4-FFF2-40B4-BE49-F238E27FC236}">
                <a16:creationId xmlns="" xmlns:a16="http://schemas.microsoft.com/office/drawing/2014/main" id="{C48EACD4-10E0-4BC7-877B-0E20AD672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1373268"/>
            <a:ext cx="6312023" cy="4595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744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odjeća, nošenje, odijelo&#10;&#10;Opis je automatski generiran">
            <a:extLst>
              <a:ext uri="{FF2B5EF4-FFF2-40B4-BE49-F238E27FC236}">
                <a16:creationId xmlns="" xmlns:a16="http://schemas.microsoft.com/office/drawing/2014/main" id="{CEAFD7B7-F4DA-45D6-B3B3-ABF486041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44" y="2006354"/>
            <a:ext cx="1854345" cy="44504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F663025-010F-4F99-BBC5-76280573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Revolucije </a:t>
            </a:r>
            <a:r>
              <a:rPr lang="hr-HR" b="1" dirty="0" err="1"/>
              <a:t>1848</a:t>
            </a:r>
            <a:r>
              <a:rPr lang="hr-HR" b="1" dirty="0" smtClean="0"/>
              <a:t>. – </a:t>
            </a:r>
            <a:r>
              <a:rPr lang="hr-HR" b="1" dirty="0" err="1" smtClean="0"/>
              <a:t>1849</a:t>
            </a:r>
            <a:r>
              <a:rPr lang="hr-HR" b="1" dirty="0"/>
              <a:t>.</a:t>
            </a:r>
          </a:p>
        </p:txBody>
      </p:sp>
      <p:sp>
        <p:nvSpPr>
          <p:cNvPr id="5" name="Oblačić za govor: ovalni 4">
            <a:extLst>
              <a:ext uri="{FF2B5EF4-FFF2-40B4-BE49-F238E27FC236}">
                <a16:creationId xmlns="" xmlns:a16="http://schemas.microsoft.com/office/drawing/2014/main" id="{8BD40B00-5727-4182-8184-1C6F8ED5A556}"/>
              </a:ext>
            </a:extLst>
          </p:cNvPr>
          <p:cNvSpPr/>
          <p:nvPr/>
        </p:nvSpPr>
        <p:spPr>
          <a:xfrm>
            <a:off x="3790950" y="1495425"/>
            <a:ext cx="7820025" cy="4448175"/>
          </a:xfrm>
          <a:prstGeom prst="wedgeEllipseCallout">
            <a:avLst>
              <a:gd name="adj1" fmla="val -65610"/>
              <a:gd name="adj2" fmla="val -1588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Pročitaj prvi odjeljak teksta </a:t>
            </a:r>
            <a:r>
              <a:rPr lang="hr-HR" i="1" dirty="0"/>
              <a:t>Revolucije 1848./49. </a:t>
            </a:r>
            <a:r>
              <a:rPr lang="hr-HR" dirty="0"/>
              <a:t>u U/str. 72, a zatim odgovori na pitanja:</a:t>
            </a:r>
          </a:p>
          <a:p>
            <a:r>
              <a:rPr lang="hr-HR" b="1" dirty="0"/>
              <a:t>1. Kakve su liberalne reforme zahtijevali revolucionari?</a:t>
            </a:r>
          </a:p>
          <a:p>
            <a:r>
              <a:rPr lang="hr-HR" b="1" dirty="0"/>
              <a:t>2. Zašto su zahtijevali ukidanje feudalnih odnosa?</a:t>
            </a:r>
          </a:p>
          <a:p>
            <a:r>
              <a:rPr lang="hr-HR" b="1" dirty="0"/>
              <a:t>3. Zašto se revolucije 1848./49. nazivaju Proljeće naroda? Koji narodi su tražili stvaranje svojih nacionalnih država?</a:t>
            </a:r>
          </a:p>
          <a:p>
            <a:r>
              <a:rPr lang="hr-HR" b="1" dirty="0"/>
              <a:t>4. Kakvu su ulogu u revolucijama 1848./49. imali najsiromašniji slojevi?</a:t>
            </a: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44DA728-6409-4A48-B667-967481A11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6EB6FEA-47AB-4D45-8B36-26DFD78AC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9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21CDE1B7-6FD4-4744-A9DF-E861159D6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0639362"/>
              </p:ext>
            </p:extLst>
          </p:nvPr>
        </p:nvGraphicFramePr>
        <p:xfrm>
          <a:off x="740547" y="1074199"/>
          <a:ext cx="11004611" cy="240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3B938D6E-DDC2-4848-B716-79DE9C871D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79D2615C-DC02-4A9B-87EA-767709122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="" xmlns:a16="http://schemas.microsoft.com/office/drawing/2014/main" id="{495B8D67-3EA2-477C-A34D-592C2169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89" y="72162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Revolucije 1848.-1849</a:t>
            </a:r>
            <a:r>
              <a:rPr lang="hr-HR" dirty="0"/>
              <a:t>.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31311266-E884-4989-8F80-EE504377D096}"/>
              </a:ext>
            </a:extLst>
          </p:cNvPr>
          <p:cNvSpPr/>
          <p:nvPr/>
        </p:nvSpPr>
        <p:spPr>
          <a:xfrm>
            <a:off x="668770" y="3520732"/>
            <a:ext cx="5483455" cy="118443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hr-HR" sz="2400">
                <a:latin typeface="Arial" panose="020B0604020202020204" pitchFamily="34" charset="0"/>
                <a:cs typeface="Arial" panose="020B0604020202020204" pitchFamily="34" charset="0"/>
              </a:rPr>
              <a:t>Liberalne reforme: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pravo glasa, sloboda tiska i okupljanja i političkog djelovanja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E95C6A22-70CA-4B6B-B10C-AC254B98EBC8}"/>
              </a:ext>
            </a:extLst>
          </p:cNvPr>
          <p:cNvSpPr/>
          <p:nvPr/>
        </p:nvSpPr>
        <p:spPr>
          <a:xfrm>
            <a:off x="6587230" y="3547364"/>
            <a:ext cx="5184559" cy="118443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Ukidanje plemićkih povlastica, apsolutizma, feudalnih odnosa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="" xmlns:a16="http://schemas.microsoft.com/office/drawing/2014/main" id="{DA0DF5E3-02B0-429A-B2E6-05695981A41E}"/>
              </a:ext>
            </a:extLst>
          </p:cNvPr>
          <p:cNvSpPr/>
          <p:nvPr/>
        </p:nvSpPr>
        <p:spPr>
          <a:xfrm>
            <a:off x="661373" y="4942639"/>
            <a:ext cx="5483455" cy="110305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Poboljšanje radnih i životnih uvjeta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="" xmlns:a16="http://schemas.microsoft.com/office/drawing/2014/main" id="{AF025D6D-6B3B-428B-80DF-17DC4950EA7E}"/>
              </a:ext>
            </a:extLst>
          </p:cNvPr>
          <p:cNvSpPr/>
          <p:nvPr/>
        </p:nvSpPr>
        <p:spPr>
          <a:xfrm>
            <a:off x="6578353" y="4952997"/>
            <a:ext cx="5214151" cy="110305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Želje za stvaranjem nacionalnih država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elica: desno 16">
            <a:extLst>
              <a:ext uri="{FF2B5EF4-FFF2-40B4-BE49-F238E27FC236}">
                <a16:creationId xmlns="" xmlns:a16="http://schemas.microsoft.com/office/drawing/2014/main" id="{C2586A38-3CE7-48A9-B72B-F390D5AF3620}"/>
              </a:ext>
            </a:extLst>
          </p:cNvPr>
          <p:cNvSpPr/>
          <p:nvPr/>
        </p:nvSpPr>
        <p:spPr>
          <a:xfrm rot="5400000">
            <a:off x="3049481" y="3253667"/>
            <a:ext cx="443880" cy="257453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Strelica: desno 21">
            <a:extLst>
              <a:ext uri="{FF2B5EF4-FFF2-40B4-BE49-F238E27FC236}">
                <a16:creationId xmlns="" xmlns:a16="http://schemas.microsoft.com/office/drawing/2014/main" id="{CC712229-4963-4920-BFDC-8C728F34BB4D}"/>
              </a:ext>
            </a:extLst>
          </p:cNvPr>
          <p:cNvSpPr/>
          <p:nvPr/>
        </p:nvSpPr>
        <p:spPr>
          <a:xfrm rot="5400000">
            <a:off x="8777060" y="3255146"/>
            <a:ext cx="443880" cy="257453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Strelica: desno 22">
            <a:extLst>
              <a:ext uri="{FF2B5EF4-FFF2-40B4-BE49-F238E27FC236}">
                <a16:creationId xmlns="" xmlns:a16="http://schemas.microsoft.com/office/drawing/2014/main" id="{79FF36C3-B315-4591-A480-F1EB57710E76}"/>
              </a:ext>
            </a:extLst>
          </p:cNvPr>
          <p:cNvSpPr/>
          <p:nvPr/>
        </p:nvSpPr>
        <p:spPr>
          <a:xfrm rot="5400000">
            <a:off x="3015450" y="4808740"/>
            <a:ext cx="443880" cy="257453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Strelica: desno 23">
            <a:extLst>
              <a:ext uri="{FF2B5EF4-FFF2-40B4-BE49-F238E27FC236}">
                <a16:creationId xmlns="" xmlns:a16="http://schemas.microsoft.com/office/drawing/2014/main" id="{529024EB-8714-481E-90CE-00AC388D3005}"/>
              </a:ext>
            </a:extLst>
          </p:cNvPr>
          <p:cNvSpPr/>
          <p:nvPr/>
        </p:nvSpPr>
        <p:spPr>
          <a:xfrm rot="5400000">
            <a:off x="8794815" y="4728841"/>
            <a:ext cx="443880" cy="257453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3418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5">
            <a:extLst>
              <a:ext uri="{FF2B5EF4-FFF2-40B4-BE49-F238E27FC236}">
                <a16:creationId xmlns="" xmlns:a16="http://schemas.microsoft.com/office/drawing/2014/main" id="{E21BE6EC-DC20-4CE9-90AC-4EE5A6564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3638133"/>
              </p:ext>
            </p:extLst>
          </p:nvPr>
        </p:nvGraphicFramePr>
        <p:xfrm>
          <a:off x="7922580" y="1376040"/>
          <a:ext cx="402676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A41C1A31-7D3C-4354-9BB0-F432150A48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84858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7811EC01-5B75-46FE-93C6-4EC8234DB1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C49C66AF-E12B-498E-BDB8-CB9AC6B00B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58100" cy="6172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4649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E5C28D-777C-40B5-B4A5-04FF4D5C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Francuska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EFE0D704-64E2-4FFB-90A7-946BE577A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96117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E8066EC-DD88-4D06-87EA-2BC49B332C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E89C65A0-2E74-473B-858F-157BBFAF35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68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43A6004E-A7E8-4470-BB11-965B8738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Francuska 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0BB52617-8E2A-410E-97C4-77D70032D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5237823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A2C24E3-DC74-4B4F-BFA0-CA34AF59C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853A7B8C-54B0-478A-BE60-502FE6F3AD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23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2630E13-BA45-4AE3-879D-C3B70718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9607" cy="590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8BDB70E7-9580-41FB-B16C-6E1E1E08F8BC}"/>
              </a:ext>
            </a:extLst>
          </p:cNvPr>
          <p:cNvSpPr/>
          <p:nvPr/>
        </p:nvSpPr>
        <p:spPr>
          <a:xfrm>
            <a:off x="9361780" y="2815739"/>
            <a:ext cx="2525419" cy="313932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Barikada u Parizu 1848. godine.  Revolucionari su na ulicama gradili barikade – zapreke od kamenja, trupaca, namještaja, vozila ili bilo kojeg drugog materijala – kako bi zapriječili prolazak vojsci ili policiji.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8F2F1B8A-202E-4AF6-A1BE-F181716FA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7DE8BE40-CB55-4DAA-AE69-D3B9271EB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517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869</Words>
  <Application>Microsoft Office PowerPoint</Application>
  <PresentationFormat>Custom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sustava Office</vt:lpstr>
      <vt:lpstr>Revolucije 1848./49. u Europi</vt:lpstr>
      <vt:lpstr>Slide 2</vt:lpstr>
      <vt:lpstr>Slide 3</vt:lpstr>
      <vt:lpstr>Revolucije 1848. – 1849.</vt:lpstr>
      <vt:lpstr>Revolucije 1848.-1849.</vt:lpstr>
      <vt:lpstr>Slide 6</vt:lpstr>
      <vt:lpstr>Francuska </vt:lpstr>
      <vt:lpstr>Francuska </vt:lpstr>
      <vt:lpstr>Slide 9</vt:lpstr>
      <vt:lpstr>Francuska </vt:lpstr>
      <vt:lpstr>Francuska </vt:lpstr>
      <vt:lpstr>Revolucija 1848. – 1849.  u Habsburškoj Monarhiji</vt:lpstr>
      <vt:lpstr>Slide 13</vt:lpstr>
      <vt:lpstr>Revolucija 1848. – 1849.  u Habsburškoj Monarhiji</vt:lpstr>
      <vt:lpstr>Revolucija 1848. – 1849.  u Habsburškoj Monarhiji</vt:lpstr>
      <vt:lpstr>Revolucija 1848. – 1849.  u Habsburškoj Monarhiji</vt:lpstr>
      <vt:lpstr>Revolucija 1848. – 1849.  u Habsburškoj Monarhiji</vt:lpstr>
      <vt:lpstr>Revolucija 1848. – 1849.  u Habsburškoj Monarhiji</vt:lpstr>
      <vt:lpstr>Važnost revolucija 1848. – 1849. godine</vt:lpstr>
      <vt:lpstr>Važnost revolucija 1848. – 1849. godine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Revolucije 1848./49.</dc:title>
  <dc:creator>Maja Juratovac</dc:creator>
  <cp:lastModifiedBy>dvukelic</cp:lastModifiedBy>
  <cp:revision>13</cp:revision>
  <dcterms:created xsi:type="dcterms:W3CDTF">2020-06-25T14:08:57Z</dcterms:created>
  <dcterms:modified xsi:type="dcterms:W3CDTF">2020-06-29T10:00:52Z</dcterms:modified>
</cp:coreProperties>
</file>